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32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6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71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86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52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29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3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6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61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73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2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42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48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18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7E5D2-7D08-4568-BFE5-2E6EC714AE6C}" type="datetimeFigureOut">
              <a:rPr lang="es-MX" smtClean="0"/>
              <a:t>02/01/2015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0ECF-41E2-4920-9497-48736EB6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01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691" y="0"/>
            <a:ext cx="9404723" cy="1400530"/>
          </a:xfrm>
        </p:spPr>
        <p:txBody>
          <a:bodyPr/>
          <a:lstStyle/>
          <a:p>
            <a:pPr algn="ctr"/>
            <a:r>
              <a:rPr lang="es-MX" altLang="es-MX" sz="4400" b="1" dirty="0"/>
              <a:t>Benemérita Escuela Normal </a:t>
            </a:r>
            <a:r>
              <a:rPr lang="es-MX" altLang="es-MX" sz="4400" dirty="0"/>
              <a:t/>
            </a:r>
            <a:br>
              <a:rPr lang="es-MX" altLang="es-MX" sz="4400" dirty="0"/>
            </a:br>
            <a:r>
              <a:rPr lang="es-MX" altLang="es-ES" sz="4400" b="1" i="1" dirty="0"/>
              <a:t>“</a:t>
            </a:r>
            <a:r>
              <a:rPr lang="es-MX" altLang="es-MX" sz="4400" b="1" i="1" dirty="0"/>
              <a:t>Manuel Ávila Camacho</a:t>
            </a:r>
            <a:r>
              <a:rPr lang="es-MX" altLang="es-ES" sz="4400" b="1" i="1" dirty="0"/>
              <a:t>”</a:t>
            </a: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0" y="1510954"/>
            <a:ext cx="4212263" cy="5179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237345" y="6321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dirty="0">
                <a:latin typeface="Aristocrat SF" charset="0"/>
              </a:rPr>
              <a:t>22 de Septiembre del 2014</a:t>
            </a:r>
          </a:p>
        </p:txBody>
      </p:sp>
    </p:spTree>
    <p:extLst>
      <p:ext uri="{BB962C8B-B14F-4D97-AF65-F5344CB8AC3E}">
        <p14:creationId xmlns:p14="http://schemas.microsoft.com/office/powerpoint/2010/main" val="238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61" y="92110"/>
            <a:ext cx="11062952" cy="1400530"/>
          </a:xfrm>
        </p:spPr>
        <p:txBody>
          <a:bodyPr/>
          <a:lstStyle/>
          <a:p>
            <a:pPr algn="ctr"/>
            <a:r>
              <a:rPr lang="es-MX" dirty="0"/>
              <a:t>2.- La formación del Estado del Bienestar: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965915"/>
            <a:ext cx="11011437" cy="5666705"/>
          </a:xfrm>
        </p:spPr>
        <p:txBody>
          <a:bodyPr/>
          <a:lstStyle/>
          <a:p>
            <a:r>
              <a:rPr lang="es-MX" dirty="0"/>
              <a:t>Tendían a centrarse en las evoluciones nacionales a través del tiempo más que en el impacto de contraejemplos internacionales o externos "golpes al </a:t>
            </a:r>
            <a:r>
              <a:rPr lang="es-MX" dirty="0" smtClean="0"/>
              <a:t>sistema“.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Gran Bretaña afrontó los problemas sociales que surgieron a causa de la crisis económica global de entreguerras valiéndose de los subsidio de paro más que de las políticas familiares que fueron adoptadas en otros países.</a:t>
            </a:r>
          </a:p>
        </p:txBody>
      </p:sp>
      <p:pic>
        <p:nvPicPr>
          <p:cNvPr id="6146" name="Picture 2" descr="http://1.bp.blogspot.com/-6RUgtULI6a0/Tl1-akGcGII/AAAAAAAAABQ/GK8KBkYuiKk/s1600/christian+rioseco+%2528nacho%2529+8%25C2%25B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83" y="1700531"/>
            <a:ext cx="5047489" cy="17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slibertad.org/files/2014/07/Subsidi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4" y="4533363"/>
            <a:ext cx="3965665" cy="20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1016" y="0"/>
            <a:ext cx="10867602" cy="1400530"/>
          </a:xfrm>
        </p:spPr>
        <p:txBody>
          <a:bodyPr/>
          <a:lstStyle/>
          <a:p>
            <a:pPr algn="ctr"/>
            <a:r>
              <a:rPr lang="es-MX" dirty="0"/>
              <a:t>3.- Las políticas de consumo en tiempo de guerra y de posguerra: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214" y="1545465"/>
            <a:ext cx="11333409" cy="5100034"/>
          </a:xfrm>
        </p:spPr>
        <p:txBody>
          <a:bodyPr/>
          <a:lstStyle/>
          <a:p>
            <a:r>
              <a:rPr lang="es-MX" dirty="0"/>
              <a:t>Después de </a:t>
            </a:r>
            <a:r>
              <a:rPr lang="es-MX" dirty="0" err="1"/>
              <a:t>Landscape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a 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err="1"/>
              <a:t>woman</a:t>
            </a:r>
            <a:r>
              <a:rPr lang="es-MX" dirty="0"/>
              <a:t> en un nuevo libro premiado sobre los efectos del sistema de racionamiento desde la Segunda Guerra Mundial hasta su evolución abolición final tales política de consumo gravaban a las mujeres y las alienaban,  el gobierno laborista pago en las elecciones por su inhabilidad para comprender porque la paciencia de las mujeres pudiera estar disminuyendo. </a:t>
            </a:r>
          </a:p>
        </p:txBody>
      </p:sp>
      <p:pic>
        <p:nvPicPr>
          <p:cNvPr id="7170" name="Picture 2" descr="http://d.gr-assets.com/books/1180147865l/1004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06" y="3193961"/>
            <a:ext cx="3509617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UzNJTNSxeMg/TtAxvSmQezI/AAAAAAAAA_U/GOZjRUu-V5o/s400/prote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22" y="3193960"/>
            <a:ext cx="4390563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278" y="0"/>
            <a:ext cx="9404723" cy="1056769"/>
          </a:xfrm>
        </p:spPr>
        <p:txBody>
          <a:bodyPr/>
          <a:lstStyle/>
          <a:p>
            <a:pPr algn="ctr"/>
            <a:r>
              <a:rPr lang="es-MX" sz="6000" dirty="0" smtClean="0"/>
              <a:t>Tipos de Historia</a:t>
            </a:r>
            <a:endParaRPr lang="es-MX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0" y="870857"/>
            <a:ext cx="10987315" cy="5646057"/>
          </a:xfrm>
        </p:spPr>
        <p:txBody>
          <a:bodyPr>
            <a:noAutofit/>
          </a:bodyPr>
          <a:lstStyle/>
          <a:p>
            <a:r>
              <a:rPr lang="es-MX" sz="3000" u="sng" dirty="0" smtClean="0"/>
              <a:t>Historia de la ‘‘Alta Política’’</a:t>
            </a:r>
          </a:p>
          <a:p>
            <a:r>
              <a:rPr lang="es-MX" sz="3000" u="sng" dirty="0" smtClean="0"/>
              <a:t>Historia Política ‘‘Nueva’’</a:t>
            </a:r>
          </a:p>
          <a:p>
            <a:r>
              <a:rPr lang="es-MX" sz="3000" u="sng" dirty="0" smtClean="0"/>
              <a:t>Historia Comparativa</a:t>
            </a:r>
            <a:r>
              <a:rPr lang="es-MX" sz="3000" dirty="0" smtClean="0"/>
              <a:t>: nacido del optimismo políticos de los años 60’s y 70’s, al igual que los historiadores metodológicos de las ciencias sociales. </a:t>
            </a:r>
            <a:br>
              <a:rPr lang="es-MX" sz="3000" dirty="0" smtClean="0"/>
            </a:br>
            <a:r>
              <a:rPr lang="es-MX" sz="3000" dirty="0" smtClean="0"/>
              <a:t>Los  críticos literarios y los antropólogos son compañeros mas apropiados que los científicos políticos.  </a:t>
            </a:r>
          </a:p>
          <a:p>
            <a:r>
              <a:rPr lang="es-MX" sz="3000" dirty="0" smtClean="0"/>
              <a:t>La historia comparativa esta en decadencia por las presiones intelectuales e institucionales desde la practica  tradicional de la </a:t>
            </a:r>
            <a:r>
              <a:rPr lang="es-MX" sz="3000" u="sng" dirty="0" smtClean="0"/>
              <a:t>Historia Domestica </a:t>
            </a:r>
            <a:r>
              <a:rPr lang="es-MX" sz="3000" dirty="0" smtClean="0"/>
              <a:t>e imperar como campo de estudio se pardos.</a:t>
            </a:r>
            <a:r>
              <a:rPr lang="es-MX" sz="3000" u="sng" dirty="0" smtClean="0"/>
              <a:t>  </a:t>
            </a:r>
            <a:endParaRPr lang="es-MX" sz="3000" u="sng" dirty="0"/>
          </a:p>
        </p:txBody>
      </p:sp>
    </p:spTree>
    <p:extLst>
      <p:ext uri="{BB962C8B-B14F-4D97-AF65-F5344CB8AC3E}">
        <p14:creationId xmlns:p14="http://schemas.microsoft.com/office/powerpoint/2010/main" val="24529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300" y="1206500"/>
            <a:ext cx="11341100" cy="5295900"/>
          </a:xfrm>
        </p:spPr>
        <p:txBody>
          <a:bodyPr>
            <a:normAutofit lnSpcReduction="10000"/>
          </a:bodyPr>
          <a:lstStyle/>
          <a:p>
            <a:r>
              <a:rPr lang="es-MX" sz="4000" dirty="0" smtClean="0"/>
              <a:t>El Marxismo y la Erudición estructuralistas de los años 70’s eran mas apropiados para lidiar con el carácter y los limites de la autoridad de lo que era las interpretaciones culturales actuales.</a:t>
            </a:r>
            <a:br>
              <a:rPr lang="es-MX" sz="4000" dirty="0" smtClean="0"/>
            </a:br>
            <a:endParaRPr lang="es-MX" sz="4000" dirty="0" smtClean="0"/>
          </a:p>
          <a:p>
            <a:r>
              <a:rPr lang="es-MX" sz="4000" dirty="0" smtClean="0"/>
              <a:t>El Análisis estructural es y era necesario para algunas cosas, en particular para particular e institucionales de gobierno.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5957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2" y="2009104"/>
            <a:ext cx="11861441" cy="216234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ES" sz="32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Bibliografía:</a:t>
            </a:r>
            <a:r>
              <a:rPr lang="es-ES" sz="24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24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4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24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400" b="1" dirty="0" err="1"/>
              <a:t>Canadine</a:t>
            </a:r>
            <a:r>
              <a:rPr lang="es-MX" sz="2400" b="1" dirty="0"/>
              <a:t>, D. </a:t>
            </a:r>
            <a:r>
              <a:rPr lang="es-MX" sz="2400" dirty="0"/>
              <a:t>(2005). </a:t>
            </a:r>
            <a:r>
              <a:rPr lang="es-MX" sz="2400" i="1" dirty="0"/>
              <a:t>¿Qué es la historia ahora? </a:t>
            </a:r>
            <a:r>
              <a:rPr lang="es-MX" sz="2400" dirty="0"/>
              <a:t>Granada: Universidad de Granada. </a:t>
            </a:r>
            <a:endParaRPr lang="es-ES" sz="2400" b="1" dirty="0">
              <a:ln w="50800"/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117868"/>
            <a:ext cx="10056233" cy="1400530"/>
          </a:xfrm>
        </p:spPr>
        <p:txBody>
          <a:bodyPr/>
          <a:lstStyle/>
          <a:p>
            <a:pPr algn="ctr"/>
            <a:r>
              <a:rPr lang="es-MX" altLang="es-MX" sz="6000" dirty="0"/>
              <a:t>INTEGRANTES DEL EQUIPO </a:t>
            </a:r>
            <a:endParaRPr lang="es-MX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1197736"/>
            <a:ext cx="10931996" cy="5009881"/>
          </a:xfrm>
        </p:spPr>
        <p:txBody>
          <a:bodyPr>
            <a:normAutofit fontScale="92500"/>
          </a:bodyPr>
          <a:lstStyle/>
          <a:p>
            <a:pPr>
              <a:buClr>
                <a:srgbClr val="454644"/>
              </a:buClr>
              <a:buFont typeface="Wingdings" panose="05000000000000000000" pitchFamily="2" charset="2"/>
              <a:buChar char="Ø"/>
            </a:pPr>
            <a:r>
              <a:rPr lang="es-MX" altLang="es-MX" sz="5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María Teresa Saucedo Méndez</a:t>
            </a:r>
          </a:p>
          <a:p>
            <a:pPr>
              <a:buClr>
                <a:srgbClr val="454644"/>
              </a:buClr>
              <a:buFont typeface="Wingdings" panose="05000000000000000000" pitchFamily="2" charset="2"/>
              <a:buChar char="Ø"/>
            </a:pPr>
            <a:r>
              <a:rPr lang="es-MX" altLang="es-MX" sz="5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Giovana</a:t>
            </a:r>
            <a:r>
              <a:rPr lang="es-MX" altLang="es-MX" sz="5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MX" altLang="es-MX" sz="5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Sarahí</a:t>
            </a:r>
            <a:r>
              <a:rPr lang="es-MX" altLang="es-MX" sz="5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Ramírez Nava   </a:t>
            </a:r>
          </a:p>
          <a:p>
            <a:pPr>
              <a:buClr>
                <a:srgbClr val="454644"/>
              </a:buClr>
              <a:buFont typeface="Wingdings" panose="05000000000000000000" pitchFamily="2" charset="2"/>
              <a:buChar char="Ø"/>
            </a:pPr>
            <a:r>
              <a:rPr lang="es-MX" altLang="es-MX" sz="5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Fátima </a:t>
            </a:r>
            <a:r>
              <a:rPr lang="es-MX" altLang="es-MX" sz="5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Nicole Guerrero Gómez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5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125828"/>
            <a:ext cx="8825658" cy="3329581"/>
          </a:xfrm>
        </p:spPr>
        <p:txBody>
          <a:bodyPr/>
          <a:lstStyle/>
          <a:p>
            <a:pPr algn="ctr"/>
            <a:r>
              <a:rPr lang="es-MX" b="1" dirty="0" smtClean="0"/>
              <a:t>¿Qué es la historia política ahora?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b="1" dirty="0" smtClean="0"/>
              <a:t>AUTOR: SUSAN PEDERSEN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020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8000" b="1" dirty="0" smtClean="0"/>
              <a:t>Introducción </a:t>
            </a:r>
            <a:endParaRPr lang="es-MX" sz="80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08000" y="1582057"/>
            <a:ext cx="11219543" cy="499291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La </a:t>
            </a:r>
            <a:r>
              <a:rPr lang="es-MX" sz="2800" u="sng" dirty="0" smtClean="0"/>
              <a:t>Historia Política </a:t>
            </a:r>
            <a:r>
              <a:rPr lang="es-MX" sz="2800" dirty="0" smtClean="0"/>
              <a:t>con absoluta seguridad la que no necesita justificación, puesto que trata cuestiones de poder y resistencia, autoridad y legitimidad, orden y obediencia.</a:t>
            </a:r>
          </a:p>
          <a:p>
            <a:r>
              <a:rPr lang="es-MX" sz="2800" dirty="0" smtClean="0"/>
              <a:t>La historia Política esta en un estado de crisis.</a:t>
            </a:r>
          </a:p>
          <a:p>
            <a:r>
              <a:rPr lang="es-MX" sz="2800" dirty="0" smtClean="0"/>
              <a:t>La </a:t>
            </a:r>
            <a:r>
              <a:rPr lang="es-MX" sz="2800" u="sng" dirty="0"/>
              <a:t>H</a:t>
            </a:r>
            <a:r>
              <a:rPr lang="es-MX" sz="2800" u="sng" dirty="0" smtClean="0"/>
              <a:t>istoria moderna Británico</a:t>
            </a:r>
            <a:r>
              <a:rPr lang="es-MX" sz="2800" dirty="0" smtClean="0"/>
              <a:t> sostiene que la verdadera crisis resulta en gran medida ilusoria: las tendencias  analíticas y teóricas han unido mas a los historiadores de la </a:t>
            </a:r>
            <a:r>
              <a:rPr lang="es-MX" sz="2800" u="sng" dirty="0" smtClean="0"/>
              <a:t>‘‘Alta Política’’</a:t>
            </a:r>
            <a:r>
              <a:rPr lang="es-MX" sz="2800" dirty="0" smtClean="0"/>
              <a:t> y los de la izquierda a la ‘‘</a:t>
            </a:r>
            <a:r>
              <a:rPr lang="es-MX" sz="2800" u="sng" dirty="0" smtClean="0"/>
              <a:t>Política Popular’’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El descubrimiento de la ‘‘Autonomía relativa’’ fue por los historiadores Posmarxistas.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304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¿Qué es la historia política en Gran Bretaña ahora?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62885" y="2052918"/>
            <a:ext cx="10315977" cy="4566823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Basada </a:t>
            </a:r>
            <a:r>
              <a:rPr lang="es-MX" dirty="0"/>
              <a:t>todavía en el estudio de la política de partidos y del pensamiento político se ha enriquecido con nuevas investigaciones sobre política popular y cultura </a:t>
            </a:r>
            <a:r>
              <a:rPr lang="es-MX" dirty="0" smtClean="0"/>
              <a:t>política.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Ser </a:t>
            </a:r>
            <a:r>
              <a:rPr lang="es-MX" dirty="0"/>
              <a:t>consciente de lo que se pierde al deshacerse no sólo de las explicaciones basadas en la clase sino también en un plano más general de las explicaciones socio-estructurales.</a:t>
            </a:r>
          </a:p>
        </p:txBody>
      </p:sp>
      <p:pic>
        <p:nvPicPr>
          <p:cNvPr id="1028" name="Picture 4" descr="http://www.noticieromilamex.com/wp-content/uploads/2012/12/bandera-gran-bretana-reino-uni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253048"/>
            <a:ext cx="2027305" cy="13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720" y="311050"/>
            <a:ext cx="9404723" cy="1400530"/>
          </a:xfrm>
        </p:spPr>
        <p:txBody>
          <a:bodyPr/>
          <a:lstStyle/>
          <a:p>
            <a:pPr algn="ctr"/>
            <a:r>
              <a:rPr lang="es-MX" dirty="0"/>
              <a:t>¿Qué entendemos por política y que debería ser la historia política?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7161" y="1954892"/>
            <a:ext cx="5151549" cy="4579702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Trata </a:t>
            </a:r>
            <a:r>
              <a:rPr lang="es-MX" dirty="0"/>
              <a:t>a la política en esencia cómo aquellas medidas mediante las cuales se dispone y ejerce la dominación.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http://3.bp.blogspot.com/-RK8TkPCDBdk/UUiQ45xvAEI/AAAAAAAAACc/saHRjc6HsEk/s1600/Max+Weber,+soci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26" y="1954892"/>
            <a:ext cx="3816155" cy="467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432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209" y="48295"/>
            <a:ext cx="9404723" cy="1400530"/>
          </a:xfrm>
        </p:spPr>
        <p:txBody>
          <a:bodyPr/>
          <a:lstStyle/>
          <a:p>
            <a:pPr algn="ctr"/>
            <a:r>
              <a:rPr lang="es-MX" b="1" dirty="0" smtClean="0"/>
              <a:t>Interacción entre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62885"/>
            <a:ext cx="9972519" cy="5995115"/>
          </a:xfrm>
        </p:spPr>
        <p:txBody>
          <a:bodyPr/>
          <a:lstStyle/>
          <a:p>
            <a:pPr algn="ctr"/>
            <a:r>
              <a:rPr lang="es-MX" dirty="0"/>
              <a:t>El liderazgo político por individuos o partidos 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dirty="0"/>
              <a:t>La estructura y el alcance colectivo del </a:t>
            </a:r>
            <a:r>
              <a:rPr lang="es-MX" dirty="0" smtClean="0"/>
              <a:t>Estado</a:t>
            </a:r>
          </a:p>
          <a:p>
            <a:pPr algn="ctr"/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dirty="0"/>
              <a:t>La naturaleza y el fundamento de las demandas de legitimidad</a:t>
            </a:r>
          </a:p>
        </p:txBody>
      </p:sp>
      <p:pic>
        <p:nvPicPr>
          <p:cNvPr id="2050" name="Picture 2" descr="http://accionpoliticaglobal.files.wordpress.com/2013/03/buen-lider-300x232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88" y="1300766"/>
            <a:ext cx="2857500" cy="13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1Lt9vmOs0UQ/TwGDnDdszUI/AAAAAAAAAXI/uBn1T5nBmM8/s1600/Estructura+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00" y="3118463"/>
            <a:ext cx="3553540" cy="15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JG_yhw_oDyo/UVdFod0cxSI/AAAAAAAAAkw/oXVmBmeCGnY/s1600/LEG+IN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00" y="5252995"/>
            <a:ext cx="3877906" cy="16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155" y="386366"/>
            <a:ext cx="10006883" cy="5862033"/>
          </a:xfrm>
        </p:spPr>
        <p:txBody>
          <a:bodyPr/>
          <a:lstStyle/>
          <a:p>
            <a:r>
              <a:rPr lang="es-MX" dirty="0"/>
              <a:t>La convergencia entre los historiadores de la alta política y lo de la nueva política ha recuperado dos aspectos: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/>
              <a:t>El estudio de los líderes y de los partidos </a:t>
            </a:r>
            <a:r>
              <a:rPr lang="es-MX" dirty="0" smtClean="0"/>
              <a:t>políticos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r"/>
            <a:r>
              <a:rPr lang="es-MX" dirty="0"/>
              <a:t>El estudio de la cultura y de las ideas políticas</a:t>
            </a:r>
          </a:p>
        </p:txBody>
      </p:sp>
      <p:pic>
        <p:nvPicPr>
          <p:cNvPr id="3074" name="Picture 2" descr="http://reynaviridiana.files.wordpress.com/2012/05/part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5" y="2286001"/>
            <a:ext cx="3308843" cy="38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ristiangutierrezalonso.files.wordpress.com/2013/01/cultu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96" y="3895298"/>
            <a:ext cx="4442184" cy="2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940158"/>
            <a:ext cx="9805094" cy="5308241"/>
          </a:xfrm>
        </p:spPr>
        <p:txBody>
          <a:bodyPr/>
          <a:lstStyle/>
          <a:p>
            <a:r>
              <a:rPr lang="es-MX" dirty="0"/>
              <a:t>El "examen" consiste en hacer siempre un contexto global y con una comparación estructurada. 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/>
              <a:t>Los costes de un "giro político"  sin un interés por la comparación nacional recíproca a través de la discusión de tres historiografías separadas:</a:t>
            </a:r>
          </a:p>
        </p:txBody>
      </p:sp>
      <p:pic>
        <p:nvPicPr>
          <p:cNvPr id="4098" name="Picture 2" descr="http://2.bp.blogspot.com/-vKwkrkcM1G0/TVvQ8hKiptI/AAAAAAAAAbE/sYIRAXAc0bY/s320/gerencia%2B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1725768"/>
            <a:ext cx="3812146" cy="24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415" y="130746"/>
            <a:ext cx="9404723" cy="1400530"/>
          </a:xfrm>
        </p:spPr>
        <p:txBody>
          <a:bodyPr/>
          <a:lstStyle/>
          <a:p>
            <a:pPr algn="ctr"/>
            <a:r>
              <a:rPr lang="es-MX" dirty="0"/>
              <a:t>1.-  La corrupción política de los primeros tiempos modernos: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712890"/>
            <a:ext cx="11101589" cy="4535509"/>
          </a:xfrm>
        </p:spPr>
        <p:txBody>
          <a:bodyPr/>
          <a:lstStyle/>
          <a:p>
            <a:r>
              <a:rPr lang="es-MX" dirty="0"/>
              <a:t>Prácticas políticas del siglo XVIII centradas en el análisis radical del Estado </a:t>
            </a:r>
            <a:r>
              <a:rPr lang="es-MX" dirty="0" smtClean="0"/>
              <a:t>británico.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/>
              <a:t>Ocasionó un populacho ferozmente crítico para comprobar cualquier tendencia hacia el soborno y para insistir en sus propias reclamaciones políticas.</a:t>
            </a:r>
          </a:p>
        </p:txBody>
      </p:sp>
      <p:pic>
        <p:nvPicPr>
          <p:cNvPr id="5122" name="Picture 2" descr="http://www.buengobiernoenred.org/wp-content/uploads/2012/04/Derech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73" y="2113341"/>
            <a:ext cx="4699760" cy="17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erdigital.cl/wp-content/uploads/fotos/inquietud_y_curiosid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03" y="4725863"/>
            <a:ext cx="6537459" cy="19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610</Words>
  <Application>Microsoft Office PowerPoint</Application>
  <PresentationFormat>Panorámica</PresentationFormat>
  <Paragraphs>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Aristocrat SF</vt:lpstr>
      <vt:lpstr>Century Gothic</vt:lpstr>
      <vt:lpstr>Wingdings</vt:lpstr>
      <vt:lpstr>Wingdings 3</vt:lpstr>
      <vt:lpstr>Ion</vt:lpstr>
      <vt:lpstr>Benemérita Escuela Normal  “Manuel Ávila Camacho”</vt:lpstr>
      <vt:lpstr>¿Qué es la historia política ahora?</vt:lpstr>
      <vt:lpstr>Introducción </vt:lpstr>
      <vt:lpstr>¿Qué es la historia política en Gran Bretaña ahora?</vt:lpstr>
      <vt:lpstr>¿Qué entendemos por política y que debería ser la historia política?</vt:lpstr>
      <vt:lpstr>Interacción entre:</vt:lpstr>
      <vt:lpstr>Presentación de PowerPoint</vt:lpstr>
      <vt:lpstr>Presentación de PowerPoint</vt:lpstr>
      <vt:lpstr>1.-  La corrupción política de los primeros tiempos modernos: </vt:lpstr>
      <vt:lpstr>2.- La formación del Estado del Bienestar: </vt:lpstr>
      <vt:lpstr>3.- Las políticas de consumo en tiempo de guerra y de posguerra:</vt:lpstr>
      <vt:lpstr>Tipos de Historia</vt:lpstr>
      <vt:lpstr>Presentación de PowerPoint</vt:lpstr>
      <vt:lpstr> Bibliografía:  Canadine, D. (2005). ¿Qué es la historia ahora? Granada: Universidad de Granada. </vt:lpstr>
      <vt:lpstr>INTEGRANTES DEL EQUIPO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historia política ahora?</dc:title>
  <dc:creator>Maite Gisselle Lunna</dc:creator>
  <cp:lastModifiedBy>Maite Gisselle Lunna</cp:lastModifiedBy>
  <cp:revision>23</cp:revision>
  <dcterms:created xsi:type="dcterms:W3CDTF">2014-09-20T00:58:58Z</dcterms:created>
  <dcterms:modified xsi:type="dcterms:W3CDTF">2015-01-03T03:36:08Z</dcterms:modified>
</cp:coreProperties>
</file>