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66" r:id="rId5"/>
    <p:sldId id="270" r:id="rId6"/>
    <p:sldId id="271" r:id="rId7"/>
    <p:sldId id="259" r:id="rId8"/>
    <p:sldId id="267" r:id="rId9"/>
    <p:sldId id="260" r:id="rId10"/>
    <p:sldId id="268" r:id="rId11"/>
    <p:sldId id="269" r:id="rId12"/>
    <p:sldId id="261" r:id="rId13"/>
    <p:sldId id="272" r:id="rId14"/>
    <p:sldId id="262" r:id="rId15"/>
    <p:sldId id="273" r:id="rId16"/>
    <p:sldId id="263" r:id="rId17"/>
    <p:sldId id="275" r:id="rId18"/>
    <p:sldId id="264" r:id="rId19"/>
    <p:sldId id="265" r:id="rId2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A8919E6-596B-426F-A946-1E7CCE8D9145}" type="datetimeFigureOut">
              <a:rPr lang="es-MX" smtClean="0"/>
              <a:t>02/09/2014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3EEA2436-0A88-415D-A0E9-9D14F41011BD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19E6-596B-426F-A946-1E7CCE8D9145}" type="datetimeFigureOut">
              <a:rPr lang="es-MX" smtClean="0"/>
              <a:t>02/09/2014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436-0A88-415D-A0E9-9D14F41011BD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19E6-596B-426F-A946-1E7CCE8D9145}" type="datetimeFigureOut">
              <a:rPr lang="es-MX" smtClean="0"/>
              <a:t>02/09/2014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436-0A88-415D-A0E9-9D14F41011BD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19E6-596B-426F-A946-1E7CCE8D9145}" type="datetimeFigureOut">
              <a:rPr lang="es-MX" smtClean="0"/>
              <a:t>02/09/2014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436-0A88-415D-A0E9-9D14F41011BD}" type="slidenum">
              <a:rPr lang="es-MX" smtClean="0"/>
              <a:t>‹Nº›</a:t>
            </a:fld>
            <a:endParaRPr lang="es-MX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A8919E6-596B-426F-A946-1E7CCE8D9145}" type="datetimeFigureOut">
              <a:rPr lang="es-MX" smtClean="0"/>
              <a:t>02/09/2014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436-0A88-415D-A0E9-9D14F41011BD}" type="slidenum">
              <a:rPr lang="es-MX" smtClean="0"/>
              <a:t>‹Nº›</a:t>
            </a:fld>
            <a:endParaRPr lang="es-MX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19E6-596B-426F-A946-1E7CCE8D9145}" type="datetimeFigureOut">
              <a:rPr lang="es-MX" smtClean="0"/>
              <a:t>02/09/2014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436-0A88-415D-A0E9-9D14F41011BD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19E6-596B-426F-A946-1E7CCE8D9145}" type="datetimeFigureOut">
              <a:rPr lang="es-MX" smtClean="0"/>
              <a:t>02/09/2014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436-0A88-415D-A0E9-9D14F41011BD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8919E6-596B-426F-A946-1E7CCE8D9145}" type="datetimeFigureOut">
              <a:rPr lang="es-MX" smtClean="0"/>
              <a:t>02/09/2014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436-0A88-415D-A0E9-9D14F41011BD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919E6-596B-426F-A946-1E7CCE8D9145}" type="datetimeFigureOut">
              <a:rPr lang="es-MX" smtClean="0"/>
              <a:t>02/09/2014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436-0A88-415D-A0E9-9D14F41011BD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A8919E6-596B-426F-A946-1E7CCE8D9145}" type="datetimeFigureOut">
              <a:rPr lang="es-MX" smtClean="0"/>
              <a:t>02/09/2014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436-0A88-415D-A0E9-9D14F41011BD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A8919E6-596B-426F-A946-1E7CCE8D9145}" type="datetimeFigureOut">
              <a:rPr lang="es-MX" smtClean="0"/>
              <a:t>02/09/2014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A2436-0A88-415D-A0E9-9D14F41011BD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1A8919E6-596B-426F-A946-1E7CCE8D9145}" type="datetimeFigureOut">
              <a:rPr lang="es-MX" smtClean="0"/>
              <a:t>02/09/2014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3EEA2436-0A88-415D-A0E9-9D14F41011BD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14.wdp"/><Relationship Id="rId4" Type="http://schemas.openxmlformats.org/officeDocument/2006/relationships/image" Target="../media/image26.jpeg"/><Relationship Id="rId9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18.wdp"/><Relationship Id="rId4" Type="http://schemas.openxmlformats.org/officeDocument/2006/relationships/image" Target="../media/image31.jpeg"/><Relationship Id="rId9" Type="http://schemas.microsoft.com/office/2007/relationships/hdphoto" Target="../media/hdphoto2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microsoft.com/office/2007/relationships/hdphoto" Target="../media/hdphoto24.wdp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microsoft.com/office/2007/relationships/hdphoto" Target="../media/hdphoto27.wdp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294"/>
            <a:ext cx="9143999" cy="6858000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131840" y="2132856"/>
            <a:ext cx="5518882" cy="1752600"/>
          </a:xfrm>
        </p:spPr>
        <p:txBody>
          <a:bodyPr>
            <a:normAutofit/>
          </a:bodyPr>
          <a:lstStyle/>
          <a:p>
            <a:pPr algn="l"/>
            <a:r>
              <a:rPr lang="es-MX" sz="4800" b="1" dirty="0" smtClean="0">
                <a:solidFill>
                  <a:schemeClr val="bg1"/>
                </a:solidFill>
              </a:rPr>
              <a:t>María Teresa Saucedo Méndez</a:t>
            </a:r>
            <a:endParaRPr lang="es-MX" sz="4800" b="1" dirty="0">
              <a:solidFill>
                <a:schemeClr val="bg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03848" y="-19442"/>
            <a:ext cx="5120640" cy="2304288"/>
          </a:xfrm>
        </p:spPr>
        <p:txBody>
          <a:bodyPr>
            <a:normAutofit/>
          </a:bodyPr>
          <a:lstStyle/>
          <a:p>
            <a:pPr algn="ctr"/>
            <a:r>
              <a:rPr lang="es-MX" dirty="0" smtClean="0"/>
              <a:t>	</a:t>
            </a:r>
            <a:r>
              <a:rPr lang="es-MX" b="1" dirty="0" smtClean="0">
                <a:solidFill>
                  <a:srgbClr val="D840B0"/>
                </a:solidFill>
              </a:rPr>
              <a:t>Autobiografía:</a:t>
            </a:r>
            <a:endParaRPr lang="es-MX" b="1" dirty="0">
              <a:solidFill>
                <a:srgbClr val="D840B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2060868" cy="2492896"/>
          </a:xfrm>
          <a:prstGeom prst="rect">
            <a:avLst/>
          </a:prstGeom>
        </p:spPr>
      </p:pic>
      <p:pic>
        <p:nvPicPr>
          <p:cNvPr id="6" name="Best_Day_of_My_Lif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:dissolve/>
      </p:transition>
    </mc:Choice>
    <mc:Fallback xmlns=""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4219">
            <a:off x="764505" y="913254"/>
            <a:ext cx="3451820" cy="508761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5488">
            <a:off x="4189366" y="1409020"/>
            <a:ext cx="4742428" cy="41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6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594725" cy="483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1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5000">
        <p14:switch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3923340"/>
            <a:ext cx="2562299" cy="2780928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88641"/>
            <a:ext cx="3177480" cy="244827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8640"/>
            <a:ext cx="4139952" cy="244827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4" y="3893036"/>
            <a:ext cx="4355976" cy="2780928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2492896"/>
            <a:ext cx="9144000" cy="2194264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es-MX" sz="2800" b="1" dirty="0" smtClean="0">
                <a:solidFill>
                  <a:srgbClr val="D840B0"/>
                </a:solidFill>
                <a:latin typeface="Century Gothic" panose="020B0502020202020204" pitchFamily="34" charset="0"/>
              </a:rPr>
              <a:t>Cursé mi educación secundaria en la escuela secundaria Pedro Vélez Zúñiga, gané el concurso a nivel zona de conocimientos</a:t>
            </a:r>
            <a:endParaRPr lang="es-MX" sz="2800" b="1" dirty="0">
              <a:solidFill>
                <a:srgbClr val="D840B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58927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8594725" cy="483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2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6"/>
            <a:ext cx="3020516" cy="2603162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332656"/>
            <a:ext cx="4540324" cy="260316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028" y="4442851"/>
            <a:ext cx="3253308" cy="214372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442852"/>
            <a:ext cx="2647950" cy="214372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2898110"/>
            <a:ext cx="9144000" cy="1690208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es-MX" sz="3200" b="1" dirty="0" smtClean="0">
                <a:solidFill>
                  <a:srgbClr val="D840B0"/>
                </a:solidFill>
                <a:latin typeface="Century Gothic" panose="020B0502020202020204" pitchFamily="34" charset="0"/>
              </a:rPr>
              <a:t>En nivel medio superior, asistí a la preparatoria Francisco García Salinas plantel II</a:t>
            </a:r>
            <a:endParaRPr lang="es-MX" sz="3200" b="1" dirty="0">
              <a:solidFill>
                <a:srgbClr val="D840B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63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943">
            <a:off x="830551" y="644871"/>
            <a:ext cx="2964015" cy="416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16" y="260648"/>
            <a:ext cx="4572000" cy="3284984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0895">
            <a:off x="4197058" y="3723651"/>
            <a:ext cx="3923928" cy="29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8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14:shred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3605044" cy="2902084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458426" y="1196752"/>
            <a:ext cx="3839284" cy="4464496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es-MX" sz="3600" b="1" dirty="0" smtClean="0">
                <a:solidFill>
                  <a:srgbClr val="D840B0"/>
                </a:solidFill>
                <a:latin typeface="Century Gothic" panose="020B0502020202020204" pitchFamily="34" charset="0"/>
              </a:rPr>
              <a:t>Después de concluir mi educación media superior, ingresé a la facultad de Psicología</a:t>
            </a:r>
            <a:endParaRPr lang="es-MX" sz="3600" b="1" dirty="0">
              <a:solidFill>
                <a:srgbClr val="D840B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14:flash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9626">
            <a:off x="321768" y="178137"/>
            <a:ext cx="4135309" cy="386104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908720"/>
            <a:ext cx="3672971" cy="4311332"/>
          </a:xfrm>
          <a:prstGeom prst="rect">
            <a:avLst/>
          </a:prstGeom>
        </p:spPr>
      </p:pic>
      <p:pic>
        <p:nvPicPr>
          <p:cNvPr id="6146" name="Picture 2" descr="C:\Users\HP\Documents\Tere\Teléfonos\LGE400F\Archivos Celular\DCIM\100AVIARY\IMG_20140326_0218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840">
            <a:off x="2450351" y="3564008"/>
            <a:ext cx="324847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62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bcdn-sphotos-d-a.akamaihd.net/hphotos-ak-xap1/t1.0-9/10593004_838015272876900_8083123056344210182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50"/>
            <a:ext cx="9144000" cy="686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8229600" cy="1978240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es-MX" sz="2800" b="1" dirty="0" smtClean="0">
                <a:solidFill>
                  <a:srgbClr val="D840B0"/>
                </a:solidFill>
                <a:latin typeface="Century Gothic" panose="020B0502020202020204" pitchFamily="34" charset="0"/>
              </a:rPr>
              <a:t>Un año después de haber ingresado a psicología, entré también a la BENMAC, y mi historia apenas comienza…</a:t>
            </a:r>
            <a:endParaRPr lang="es-MX" sz="2800" b="1" dirty="0">
              <a:solidFill>
                <a:srgbClr val="D840B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77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082" y="-262810"/>
            <a:ext cx="9793088" cy="72008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-315416"/>
            <a:ext cx="8229600" cy="1399032"/>
          </a:xfrm>
        </p:spPr>
        <p:txBody>
          <a:bodyPr/>
          <a:lstStyle/>
          <a:p>
            <a:pPr algn="ctr"/>
            <a:r>
              <a:rPr lang="es-MX" b="1" dirty="0" smtClean="0">
                <a:solidFill>
                  <a:srgbClr val="D840B0"/>
                </a:solidFill>
                <a:latin typeface="Century Gothic" panose="020B0502020202020204" pitchFamily="34" charset="0"/>
              </a:rPr>
              <a:t>Vivo sueños, duermo realidades♥</a:t>
            </a:r>
            <a:endParaRPr lang="es-MX" b="1" dirty="0">
              <a:solidFill>
                <a:srgbClr val="D840B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4637107"/>
            <a:ext cx="3240360" cy="2203723"/>
          </a:xfrm>
        </p:spPr>
      </p:pic>
      <p:pic>
        <p:nvPicPr>
          <p:cNvPr id="2050" name="Picture 2" descr="C:\Users\HP\Documents\Tere\Teléfonos\LGE400F\Archivos Celular\DCIM\100AVIARY\IMG_20121028_0820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2"/>
            <a:ext cx="3078088" cy="44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65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conveyor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5508104" y="1340768"/>
            <a:ext cx="3096344" cy="3307068"/>
          </a:xfrm>
        </p:spPr>
        <p:txBody>
          <a:bodyPr>
            <a:noAutofit/>
          </a:bodyPr>
          <a:lstStyle/>
          <a:p>
            <a:pPr marL="64008" indent="0" algn="ctr">
              <a:buNone/>
            </a:pPr>
            <a:r>
              <a:rPr lang="es-MX" sz="3600" b="1" dirty="0" smtClean="0">
                <a:solidFill>
                  <a:srgbClr val="D840B0"/>
                </a:solidFill>
                <a:latin typeface="Century Gothic" panose="020B0502020202020204" pitchFamily="34" charset="0"/>
              </a:rPr>
              <a:t>Mis padres:</a:t>
            </a:r>
          </a:p>
          <a:p>
            <a:pPr marL="64008" indent="0" algn="ctr">
              <a:buNone/>
            </a:pPr>
            <a:r>
              <a:rPr lang="es-MX" sz="3600" b="1" dirty="0" err="1" smtClean="0">
                <a:solidFill>
                  <a:srgbClr val="D840B0"/>
                </a:solidFill>
                <a:latin typeface="Century Gothic" panose="020B0502020202020204" pitchFamily="34" charset="0"/>
              </a:rPr>
              <a:t>Ma</a:t>
            </a:r>
            <a:r>
              <a:rPr lang="es-MX" sz="3600" b="1" dirty="0" smtClean="0">
                <a:solidFill>
                  <a:srgbClr val="D840B0"/>
                </a:solidFill>
                <a:latin typeface="Century Gothic" panose="020B0502020202020204" pitchFamily="34" charset="0"/>
              </a:rPr>
              <a:t>: Luisa Méndez Ramírez y Fidel Saucedo Rodríguez</a:t>
            </a:r>
            <a:endParaRPr lang="es-MX" sz="3600" b="1" dirty="0">
              <a:solidFill>
                <a:srgbClr val="D840B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68052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0898"/>
            <a:ext cx="4114742" cy="451710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42" y="0"/>
            <a:ext cx="5029258" cy="332618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07504" y="1340768"/>
            <a:ext cx="3763869" cy="3672408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es-MX" sz="4800" b="1" dirty="0" smtClean="0">
                <a:solidFill>
                  <a:srgbClr val="D840B0"/>
                </a:solidFill>
                <a:latin typeface="Century Gothic" panose="020B0502020202020204" pitchFamily="34" charset="0"/>
              </a:rPr>
              <a:t>Nací un cinco de septiembre de 1995.</a:t>
            </a:r>
            <a:endParaRPr lang="es-MX" sz="4800" b="1" dirty="0">
              <a:solidFill>
                <a:srgbClr val="D840B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8000">
        <p14:honeycomb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4684">
            <a:off x="568167" y="2105924"/>
            <a:ext cx="3672408" cy="493712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272">
            <a:off x="3436287" y="499650"/>
            <a:ext cx="5029258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3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6000">
        <p:cut/>
      </p:transition>
    </mc:Choice>
    <mc:Fallback>
      <p:transition advClick="0" advTm="6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D840B0"/>
                </a:solidFill>
                <a:latin typeface="Century Gothic" panose="020B0502020202020204" pitchFamily="34" charset="0"/>
              </a:rPr>
              <a:t>Mis hermanos: Ale, Pablito y Andrés</a:t>
            </a:r>
            <a:endParaRPr lang="es-MX" b="1" dirty="0">
              <a:solidFill>
                <a:srgbClr val="D840B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C:\Users\HP\Documents\Tere\Teléfonos\LGE400F\Archivos Celular\WhatsApp Images\Sent\IMG-20140316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280831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DCIM\100LGDSC\CAM02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72816"/>
            <a:ext cx="288031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ocuments\Tere\Teléfonos\LGE400F\Archivos Celular\DCIM\100AVIARY\IMG_20130108_0246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2816"/>
            <a:ext cx="288032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998728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HP\Documents\Tere\Teléfonos\LGE400F\100LGDSC\CAM00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23067"/>
            <a:ext cx="3888432" cy="243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P\Documents\Tere\Teléfonos\LGE400F\Archivos Celular\DCIM\100AVIARY\IMG_20140414_064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0047">
            <a:off x="5454943" y="2378900"/>
            <a:ext cx="3206383" cy="26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000" b="1" dirty="0" smtClean="0">
                <a:solidFill>
                  <a:srgbClr val="D840B0"/>
                </a:solidFill>
                <a:latin typeface="Century Gothic" panose="020B0502020202020204" pitchFamily="34" charset="0"/>
              </a:rPr>
              <a:t>Y la adoptada: Mariana</a:t>
            </a:r>
            <a:endParaRPr lang="es-MX" sz="4000" b="1" dirty="0">
              <a:solidFill>
                <a:srgbClr val="D840B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C:\Users\HP\Documents\Tere\Teléfonos\LGE400F\Archivos Celular\DCIM\100AVIARY\IMG_20130630_020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9859">
            <a:off x="685065" y="2046583"/>
            <a:ext cx="2339293" cy="271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Documents\Tere\Teléfonos\LGE400F\Archivos Celular\DCIM\100AVIARY\IMG_20140301_0426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4"/>
            <a:ext cx="2736304" cy="253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560913"/>
      </p:ext>
    </p:extLst>
  </p:cSld>
  <p:clrMapOvr>
    <a:masterClrMapping/>
  </p:clrMapOvr>
  <p:transition spd="slow" advClick="0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4720082"/>
            <a:ext cx="9171394" cy="2153942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es-MX" sz="4000" b="1" dirty="0" smtClean="0">
                <a:solidFill>
                  <a:srgbClr val="D840B0"/>
                </a:solidFill>
                <a:latin typeface="Century Gothic" panose="020B0502020202020204" pitchFamily="34" charset="0"/>
              </a:rPr>
              <a:t>Asistí al jardín de niños María Guadalupe Vega de </a:t>
            </a:r>
            <a:r>
              <a:rPr lang="es-MX" sz="4000" b="1" dirty="0" err="1" smtClean="0">
                <a:solidFill>
                  <a:srgbClr val="D840B0"/>
                </a:solidFill>
                <a:latin typeface="Century Gothic" panose="020B0502020202020204" pitchFamily="34" charset="0"/>
              </a:rPr>
              <a:t>Luévano</a:t>
            </a:r>
            <a:r>
              <a:rPr lang="es-MX" sz="4000" b="1" dirty="0" smtClean="0">
                <a:solidFill>
                  <a:srgbClr val="D840B0"/>
                </a:solidFill>
                <a:latin typeface="Century Gothic" panose="020B0502020202020204" pitchFamily="34" charset="0"/>
              </a:rPr>
              <a:t> por sólo un año</a:t>
            </a:r>
            <a:endParaRPr lang="es-MX" sz="4000" b="1" dirty="0">
              <a:solidFill>
                <a:srgbClr val="D840B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8000">
        <p14:rippl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174">
            <a:off x="685476" y="513208"/>
            <a:ext cx="3747856" cy="566037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108">
            <a:off x="4850529" y="1222909"/>
            <a:ext cx="3857625" cy="459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6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6000">
        <p14:flash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08920"/>
            <a:ext cx="3888432" cy="350100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08920"/>
            <a:ext cx="3960440" cy="3501008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476672"/>
            <a:ext cx="9144000" cy="2160240"/>
          </a:xfrm>
        </p:spPr>
        <p:txBody>
          <a:bodyPr>
            <a:noAutofit/>
          </a:bodyPr>
          <a:lstStyle/>
          <a:p>
            <a:pPr marL="64008" indent="0" algn="ctr">
              <a:buNone/>
            </a:pPr>
            <a:r>
              <a:rPr lang="es-MX" sz="2800" b="1" dirty="0" smtClean="0">
                <a:solidFill>
                  <a:srgbClr val="D840B0"/>
                </a:solidFill>
                <a:latin typeface="Century Gothic" panose="020B0502020202020204" pitchFamily="34" charset="0"/>
              </a:rPr>
              <a:t>Ingresé a la primaria Felipe Ángeles Ramírez, estuve en un grupo de danza, participé en concursos de dibujo y clases para alumnos con aptitudes sobresalientes</a:t>
            </a:r>
            <a:endParaRPr lang="es-MX" sz="2800" b="1" dirty="0">
              <a:solidFill>
                <a:srgbClr val="D840B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00034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</Template>
  <TotalTime>175</TotalTime>
  <Words>153</Words>
  <Application>Microsoft Office PowerPoint</Application>
  <PresentationFormat>Presentación en pantalla (4:3)</PresentationFormat>
  <Paragraphs>14</Paragraphs>
  <Slides>19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Soho</vt:lpstr>
      <vt:lpstr> Autobiografía:</vt:lpstr>
      <vt:lpstr>Presentación de PowerPoint</vt:lpstr>
      <vt:lpstr>Presentación de PowerPoint</vt:lpstr>
      <vt:lpstr>Presentación de PowerPoint</vt:lpstr>
      <vt:lpstr>Mis hermanos: Ale, Pablito y Andrés</vt:lpstr>
      <vt:lpstr>Y la adoptada: Mariana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Vivo sueños, duermo realidades♥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Autobiografía:</dc:title>
  <dc:creator>HP</dc:creator>
  <cp:lastModifiedBy>HP</cp:lastModifiedBy>
  <cp:revision>16</cp:revision>
  <dcterms:created xsi:type="dcterms:W3CDTF">2014-09-02T03:07:51Z</dcterms:created>
  <dcterms:modified xsi:type="dcterms:W3CDTF">2014-09-03T03:33:08Z</dcterms:modified>
</cp:coreProperties>
</file>