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7"/>
  </p:notes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63" r:id="rId15"/>
    <p:sldId id="257" r:id="rId16"/>
    <p:sldId id="264" r:id="rId17"/>
    <p:sldId id="265" r:id="rId18"/>
    <p:sldId id="266" r:id="rId19"/>
    <p:sldId id="262" r:id="rId20"/>
    <p:sldId id="258" r:id="rId21"/>
    <p:sldId id="259" r:id="rId22"/>
    <p:sldId id="267" r:id="rId23"/>
    <p:sldId id="268" r:id="rId24"/>
    <p:sldId id="269" r:id="rId25"/>
    <p:sldId id="289" r:id="rId26"/>
    <p:sldId id="290" r:id="rId27"/>
    <p:sldId id="291" r:id="rId28"/>
    <p:sldId id="283" r:id="rId29"/>
    <p:sldId id="284" r:id="rId30"/>
    <p:sldId id="285" r:id="rId31"/>
    <p:sldId id="286" r:id="rId32"/>
    <p:sldId id="287" r:id="rId33"/>
    <p:sldId id="288" r:id="rId34"/>
    <p:sldId id="260" r:id="rId35"/>
    <p:sldId id="261"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hyperlink" Target="http://www.monografias.com/trabajos5/teap/teap.shtml" TargetMode="External"/><Relationship Id="rId2" Type="http://schemas.openxmlformats.org/officeDocument/2006/relationships/hyperlink" Target="http://www.monografias.com/trabajos34/el-caracter/el-caracter.shtml" TargetMode="External"/><Relationship Id="rId1" Type="http://schemas.openxmlformats.org/officeDocument/2006/relationships/hyperlink" Target="http://www.monografias.com/trabajos14/administ-procesos/administ-procesos.shtml#PROCE" TargetMode="External"/><Relationship Id="rId5" Type="http://schemas.openxmlformats.org/officeDocument/2006/relationships/hyperlink" Target="http://www.monografias.com/trabajos7/perde/perde.shtml" TargetMode="External"/><Relationship Id="rId4" Type="http://schemas.openxmlformats.org/officeDocument/2006/relationships/hyperlink" Target="http://www.monografias.com/trabajos15/calidad-serv/calidad-serv.shtml#PLA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64742-5605-4789-B180-20395366B56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s-MX"/>
        </a:p>
      </dgm:t>
    </dgm:pt>
    <dgm:pt modelId="{45DC487F-CF95-4E18-83FE-48B0B2A3CE55}">
      <dgm:prSet phldrT="[Texto]" custT="1"/>
      <dgm:spPr/>
      <dgm:t>
        <a:bodyPr/>
        <a:lstStyle/>
        <a:p>
          <a:r>
            <a:rPr lang="es-MX" sz="2800" smtClean="0"/>
            <a:t>La pedagogía humana, en todas sus formas, es la característica definitoria de su enfoque y representa el concepto central de su sistema .</a:t>
          </a:r>
          <a:endParaRPr lang="es-MX" sz="2800" dirty="0"/>
        </a:p>
      </dgm:t>
    </dgm:pt>
    <dgm:pt modelId="{D47319ED-B5A9-4376-8259-B7F433BDCB89}" type="parTrans" cxnId="{A688A613-15C7-47BC-AB97-9967A85521AC}">
      <dgm:prSet/>
      <dgm:spPr/>
      <dgm:t>
        <a:bodyPr/>
        <a:lstStyle/>
        <a:p>
          <a:endParaRPr lang="es-MX"/>
        </a:p>
      </dgm:t>
    </dgm:pt>
    <dgm:pt modelId="{06B7F052-35D1-43CF-B3C3-AFE86FEC66B2}" type="sibTrans" cxnId="{A688A613-15C7-47BC-AB97-9967A85521AC}">
      <dgm:prSet/>
      <dgm:spPr/>
      <dgm:t>
        <a:bodyPr/>
        <a:lstStyle/>
        <a:p>
          <a:endParaRPr lang="es-MX"/>
        </a:p>
      </dgm:t>
    </dgm:pt>
    <dgm:pt modelId="{8430364E-386B-495E-BE68-9076EDAC3CA1}">
      <dgm:prSet phldrT="[Texto]" custT="1"/>
      <dgm:spPr/>
      <dgm:t>
        <a:bodyPr/>
        <a:lstStyle/>
        <a:p>
          <a:r>
            <a:rPr lang="es-MX" sz="2400" smtClean="0"/>
            <a:t>La perspectiva  evolutiva de Vygotsky es el método principal de su trabajo, señala que su comportamiento solo puede ser entendido si se estudian sus fases, su cambio, es decir; su historia.</a:t>
          </a:r>
          <a:endParaRPr lang="es-MX" sz="2400" dirty="0"/>
        </a:p>
      </dgm:t>
    </dgm:pt>
    <dgm:pt modelId="{62875F5D-84FC-423E-9A4D-64C48C8FE27D}" type="parTrans" cxnId="{B94941F4-EBFB-4D10-AE58-583E5A4661E5}">
      <dgm:prSet/>
      <dgm:spPr/>
      <dgm:t>
        <a:bodyPr/>
        <a:lstStyle/>
        <a:p>
          <a:endParaRPr lang="es-MX"/>
        </a:p>
      </dgm:t>
    </dgm:pt>
    <dgm:pt modelId="{9060B18E-EB82-4032-932A-16C62DEA5A5B}" type="sibTrans" cxnId="{B94941F4-EBFB-4D10-AE58-583E5A4661E5}">
      <dgm:prSet/>
      <dgm:spPr/>
      <dgm:t>
        <a:bodyPr/>
        <a:lstStyle/>
        <a:p>
          <a:endParaRPr lang="es-MX"/>
        </a:p>
      </dgm:t>
    </dgm:pt>
    <dgm:pt modelId="{483B0C70-6D91-49C7-939A-CAA1CA2FB90B}">
      <dgm:prSet phldrT="[Texto]" custT="1"/>
      <dgm:spPr/>
      <dgm:t>
        <a:bodyPr/>
        <a:lstStyle/>
        <a:p>
          <a:pPr algn="just"/>
          <a:r>
            <a:rPr lang="es-MX" sz="2400" dirty="0" smtClean="0"/>
            <a:t>Analizó los efectos de la interrupción y las intervenciones sobre ellos: dando lugar a las variantes del análisis genético: el método genético-comparativo y el método experimental-evolutivo. </a:t>
          </a:r>
          <a:endParaRPr lang="es-MX" sz="2400" dirty="0"/>
        </a:p>
      </dgm:t>
    </dgm:pt>
    <dgm:pt modelId="{FC8BA60E-5BA1-472E-8A5E-0A4D58DE1037}" type="parTrans" cxnId="{D04A7B93-6776-434E-AC2B-7179BE0226F7}">
      <dgm:prSet/>
      <dgm:spPr/>
      <dgm:t>
        <a:bodyPr/>
        <a:lstStyle/>
        <a:p>
          <a:endParaRPr lang="es-MX"/>
        </a:p>
      </dgm:t>
    </dgm:pt>
    <dgm:pt modelId="{2873C262-FE65-4175-A141-253468F1D98E}" type="sibTrans" cxnId="{D04A7B93-6776-434E-AC2B-7179BE0226F7}">
      <dgm:prSet/>
      <dgm:spPr/>
      <dgm:t>
        <a:bodyPr/>
        <a:lstStyle/>
        <a:p>
          <a:endParaRPr lang="es-MX"/>
        </a:p>
      </dgm:t>
    </dgm:pt>
    <dgm:pt modelId="{6AF3ADB0-0D8E-45DF-887E-DC7DB4B85FFA}" type="pres">
      <dgm:prSet presAssocID="{FC764742-5605-4789-B180-20395366B567}" presName="linear" presStyleCnt="0">
        <dgm:presLayoutVars>
          <dgm:animLvl val="lvl"/>
          <dgm:resizeHandles val="exact"/>
        </dgm:presLayoutVars>
      </dgm:prSet>
      <dgm:spPr/>
      <dgm:t>
        <a:bodyPr/>
        <a:lstStyle/>
        <a:p>
          <a:endParaRPr lang="es-MX"/>
        </a:p>
      </dgm:t>
    </dgm:pt>
    <dgm:pt modelId="{E89EAC6B-D2B6-4FE2-B04D-4CEBCD520A03}" type="pres">
      <dgm:prSet presAssocID="{45DC487F-CF95-4E18-83FE-48B0B2A3CE55}" presName="parentText" presStyleLbl="node1" presStyleIdx="0" presStyleCnt="3">
        <dgm:presLayoutVars>
          <dgm:chMax val="0"/>
          <dgm:bulletEnabled val="1"/>
        </dgm:presLayoutVars>
      </dgm:prSet>
      <dgm:spPr/>
      <dgm:t>
        <a:bodyPr/>
        <a:lstStyle/>
        <a:p>
          <a:endParaRPr lang="es-MX"/>
        </a:p>
      </dgm:t>
    </dgm:pt>
    <dgm:pt modelId="{31CD1360-F05F-4E22-AE26-CD48BA4ED0F8}" type="pres">
      <dgm:prSet presAssocID="{06B7F052-35D1-43CF-B3C3-AFE86FEC66B2}" presName="spacer" presStyleCnt="0"/>
      <dgm:spPr/>
    </dgm:pt>
    <dgm:pt modelId="{D4ADBF61-1F83-4F0E-8DD4-E13A8102B0F1}" type="pres">
      <dgm:prSet presAssocID="{8430364E-386B-495E-BE68-9076EDAC3CA1}" presName="parentText" presStyleLbl="node1" presStyleIdx="1" presStyleCnt="3">
        <dgm:presLayoutVars>
          <dgm:chMax val="0"/>
          <dgm:bulletEnabled val="1"/>
        </dgm:presLayoutVars>
      </dgm:prSet>
      <dgm:spPr/>
      <dgm:t>
        <a:bodyPr/>
        <a:lstStyle/>
        <a:p>
          <a:endParaRPr lang="es-MX"/>
        </a:p>
      </dgm:t>
    </dgm:pt>
    <dgm:pt modelId="{F4661240-CC16-486E-A6C7-53A10EC66C0A}" type="pres">
      <dgm:prSet presAssocID="{9060B18E-EB82-4032-932A-16C62DEA5A5B}" presName="spacer" presStyleCnt="0"/>
      <dgm:spPr/>
    </dgm:pt>
    <dgm:pt modelId="{252E7653-1E9E-49FE-9379-4605849A5F48}" type="pres">
      <dgm:prSet presAssocID="{483B0C70-6D91-49C7-939A-CAA1CA2FB90B}" presName="parentText" presStyleLbl="node1" presStyleIdx="2" presStyleCnt="3">
        <dgm:presLayoutVars>
          <dgm:chMax val="0"/>
          <dgm:bulletEnabled val="1"/>
        </dgm:presLayoutVars>
      </dgm:prSet>
      <dgm:spPr/>
      <dgm:t>
        <a:bodyPr/>
        <a:lstStyle/>
        <a:p>
          <a:endParaRPr lang="es-MX"/>
        </a:p>
      </dgm:t>
    </dgm:pt>
  </dgm:ptLst>
  <dgm:cxnLst>
    <dgm:cxn modelId="{531EDFD6-2327-43F7-8EBE-4573B06028E5}" type="presOf" srcId="{483B0C70-6D91-49C7-939A-CAA1CA2FB90B}" destId="{252E7653-1E9E-49FE-9379-4605849A5F48}" srcOrd="0" destOrd="0" presId="urn:microsoft.com/office/officeart/2005/8/layout/vList2"/>
    <dgm:cxn modelId="{D04A7B93-6776-434E-AC2B-7179BE0226F7}" srcId="{FC764742-5605-4789-B180-20395366B567}" destId="{483B0C70-6D91-49C7-939A-CAA1CA2FB90B}" srcOrd="2" destOrd="0" parTransId="{FC8BA60E-5BA1-472E-8A5E-0A4D58DE1037}" sibTransId="{2873C262-FE65-4175-A141-253468F1D98E}"/>
    <dgm:cxn modelId="{62FEBFDB-4CE6-4154-A7F7-1002C73DA092}" type="presOf" srcId="{45DC487F-CF95-4E18-83FE-48B0B2A3CE55}" destId="{E89EAC6B-D2B6-4FE2-B04D-4CEBCD520A03}" srcOrd="0" destOrd="0" presId="urn:microsoft.com/office/officeart/2005/8/layout/vList2"/>
    <dgm:cxn modelId="{7EDAF707-A36A-4991-AFA9-725B8035E84A}" type="presOf" srcId="{FC764742-5605-4789-B180-20395366B567}" destId="{6AF3ADB0-0D8E-45DF-887E-DC7DB4B85FFA}" srcOrd="0" destOrd="0" presId="urn:microsoft.com/office/officeart/2005/8/layout/vList2"/>
    <dgm:cxn modelId="{9A5AE301-C28A-48DE-9B5A-8A72E3CC3B6A}" type="presOf" srcId="{8430364E-386B-495E-BE68-9076EDAC3CA1}" destId="{D4ADBF61-1F83-4F0E-8DD4-E13A8102B0F1}" srcOrd="0" destOrd="0" presId="urn:microsoft.com/office/officeart/2005/8/layout/vList2"/>
    <dgm:cxn modelId="{B94941F4-EBFB-4D10-AE58-583E5A4661E5}" srcId="{FC764742-5605-4789-B180-20395366B567}" destId="{8430364E-386B-495E-BE68-9076EDAC3CA1}" srcOrd="1" destOrd="0" parTransId="{62875F5D-84FC-423E-9A4D-64C48C8FE27D}" sibTransId="{9060B18E-EB82-4032-932A-16C62DEA5A5B}"/>
    <dgm:cxn modelId="{A688A613-15C7-47BC-AB97-9967A85521AC}" srcId="{FC764742-5605-4789-B180-20395366B567}" destId="{45DC487F-CF95-4E18-83FE-48B0B2A3CE55}" srcOrd="0" destOrd="0" parTransId="{D47319ED-B5A9-4376-8259-B7F433BDCB89}" sibTransId="{06B7F052-35D1-43CF-B3C3-AFE86FEC66B2}"/>
    <dgm:cxn modelId="{8F6468E4-2385-4B5F-940E-4FF2D382D765}" type="presParOf" srcId="{6AF3ADB0-0D8E-45DF-887E-DC7DB4B85FFA}" destId="{E89EAC6B-D2B6-4FE2-B04D-4CEBCD520A03}" srcOrd="0" destOrd="0" presId="urn:microsoft.com/office/officeart/2005/8/layout/vList2"/>
    <dgm:cxn modelId="{8C95E39A-3251-474D-AE85-CC9DEE31C702}" type="presParOf" srcId="{6AF3ADB0-0D8E-45DF-887E-DC7DB4B85FFA}" destId="{31CD1360-F05F-4E22-AE26-CD48BA4ED0F8}" srcOrd="1" destOrd="0" presId="urn:microsoft.com/office/officeart/2005/8/layout/vList2"/>
    <dgm:cxn modelId="{3528F6B2-54F6-4A80-B12C-ED924A8F89C7}" type="presParOf" srcId="{6AF3ADB0-0D8E-45DF-887E-DC7DB4B85FFA}" destId="{D4ADBF61-1F83-4F0E-8DD4-E13A8102B0F1}" srcOrd="2" destOrd="0" presId="urn:microsoft.com/office/officeart/2005/8/layout/vList2"/>
    <dgm:cxn modelId="{D4E8B66B-E560-43B9-9019-BBCF39117171}" type="presParOf" srcId="{6AF3ADB0-0D8E-45DF-887E-DC7DB4B85FFA}" destId="{F4661240-CC16-486E-A6C7-53A10EC66C0A}" srcOrd="3" destOrd="0" presId="urn:microsoft.com/office/officeart/2005/8/layout/vList2"/>
    <dgm:cxn modelId="{F2DEAD19-0DFA-4B9E-AFD8-F2534DA89103}" type="presParOf" srcId="{6AF3ADB0-0D8E-45DF-887E-DC7DB4B85FFA}" destId="{252E7653-1E9E-49FE-9379-4605849A5F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82872-D0C7-4805-800C-8B0968B70413}" type="doc">
      <dgm:prSet loTypeId="urn:microsoft.com/office/officeart/2005/8/layout/process2" loCatId="process" qsTypeId="urn:microsoft.com/office/officeart/2005/8/quickstyle/simple1" qsCatId="simple" csTypeId="urn:microsoft.com/office/officeart/2005/8/colors/accent1_2" csCatId="accent1" phldr="1"/>
      <dgm:spPr/>
    </dgm:pt>
    <dgm:pt modelId="{51A89829-06D6-459C-A4E6-16299BFE51BA}">
      <dgm:prSet phldrT="[Texto]" custT="1"/>
      <dgm:spPr/>
      <dgm:t>
        <a:bodyPr/>
        <a:lstStyle/>
        <a:p>
          <a:r>
            <a:rPr lang="es-MX" sz="2800" dirty="0" smtClean="0">
              <a:solidFill>
                <a:schemeClr val="tx1"/>
              </a:solidFill>
            </a:rPr>
            <a:t>Método genético </a:t>
          </a:r>
          <a:endParaRPr lang="es-MX" sz="2800" dirty="0">
            <a:solidFill>
              <a:schemeClr val="tx1"/>
            </a:solidFill>
          </a:endParaRPr>
        </a:p>
      </dgm:t>
    </dgm:pt>
    <dgm:pt modelId="{5CCAA150-3A77-4AB6-B989-E2ED84023758}" type="parTrans" cxnId="{83B05D0A-45D6-417C-A378-BC51D3FBBF11}">
      <dgm:prSet/>
      <dgm:spPr/>
      <dgm:t>
        <a:bodyPr/>
        <a:lstStyle/>
        <a:p>
          <a:endParaRPr lang="es-MX"/>
        </a:p>
      </dgm:t>
    </dgm:pt>
    <dgm:pt modelId="{5A60BB5E-29AB-49D4-9EBF-55A7EFAFD72E}" type="sibTrans" cxnId="{83B05D0A-45D6-417C-A378-BC51D3FBBF11}">
      <dgm:prSet/>
      <dgm:spPr/>
      <dgm:t>
        <a:bodyPr/>
        <a:lstStyle/>
        <a:p>
          <a:endParaRPr lang="es-MX"/>
        </a:p>
      </dgm:t>
    </dgm:pt>
    <dgm:pt modelId="{6D2CC2F2-600B-4060-9DD1-8E9C8ADA7172}">
      <dgm:prSet phldrT="[Texto]" custT="1"/>
      <dgm:spPr/>
      <dgm:t>
        <a:bodyPr/>
        <a:lstStyle/>
        <a:p>
          <a:r>
            <a:rPr lang="es-MX" sz="2800" dirty="0" smtClean="0">
              <a:solidFill>
                <a:schemeClr val="tx1"/>
              </a:solidFill>
            </a:rPr>
            <a:t>Filogenético</a:t>
          </a:r>
          <a:r>
            <a:rPr lang="es-MX" sz="2400" dirty="0" smtClean="0">
              <a:solidFill>
                <a:schemeClr val="tx1"/>
              </a:solidFill>
            </a:rPr>
            <a:t> </a:t>
          </a:r>
          <a:endParaRPr lang="es-MX" sz="2400" dirty="0">
            <a:solidFill>
              <a:schemeClr val="tx1"/>
            </a:solidFill>
          </a:endParaRPr>
        </a:p>
      </dgm:t>
    </dgm:pt>
    <dgm:pt modelId="{A55B2531-23B1-4623-9705-29C1638A6FA6}" type="parTrans" cxnId="{4507106B-C655-415B-B1B0-E4E379CE6EB8}">
      <dgm:prSet/>
      <dgm:spPr/>
      <dgm:t>
        <a:bodyPr/>
        <a:lstStyle/>
        <a:p>
          <a:endParaRPr lang="es-MX"/>
        </a:p>
      </dgm:t>
    </dgm:pt>
    <dgm:pt modelId="{1C6F9362-015F-4F18-A3AC-3EC8EDFF2DCA}" type="sibTrans" cxnId="{4507106B-C655-415B-B1B0-E4E379CE6EB8}">
      <dgm:prSet/>
      <dgm:spPr/>
      <dgm:t>
        <a:bodyPr/>
        <a:lstStyle/>
        <a:p>
          <a:endParaRPr lang="es-MX"/>
        </a:p>
      </dgm:t>
    </dgm:pt>
    <dgm:pt modelId="{F773329B-F9D5-4F86-8573-BA6633FCA805}">
      <dgm:prSet phldrT="[Texto]" custT="1"/>
      <dgm:spPr/>
      <dgm:t>
        <a:bodyPr/>
        <a:lstStyle/>
        <a:p>
          <a:r>
            <a:rPr lang="es-MX" sz="2800" dirty="0" smtClean="0">
              <a:solidFill>
                <a:schemeClr val="tx1"/>
              </a:solidFill>
            </a:rPr>
            <a:t>Histórico sociocultural</a:t>
          </a:r>
          <a:endParaRPr lang="es-MX" sz="2800" dirty="0">
            <a:solidFill>
              <a:schemeClr val="tx1"/>
            </a:solidFill>
          </a:endParaRPr>
        </a:p>
      </dgm:t>
    </dgm:pt>
    <dgm:pt modelId="{957619E9-ADEF-4BA1-B39C-4A5A9466423D}" type="parTrans" cxnId="{3218ED1E-681F-47B7-B712-4B70B9BD9DD0}">
      <dgm:prSet/>
      <dgm:spPr/>
      <dgm:t>
        <a:bodyPr/>
        <a:lstStyle/>
        <a:p>
          <a:endParaRPr lang="es-MX"/>
        </a:p>
      </dgm:t>
    </dgm:pt>
    <dgm:pt modelId="{D35B73FB-C92B-4B3C-874D-B79BE357A378}" type="sibTrans" cxnId="{3218ED1E-681F-47B7-B712-4B70B9BD9DD0}">
      <dgm:prSet/>
      <dgm:spPr/>
      <dgm:t>
        <a:bodyPr/>
        <a:lstStyle/>
        <a:p>
          <a:endParaRPr lang="es-MX"/>
        </a:p>
      </dgm:t>
    </dgm:pt>
    <dgm:pt modelId="{A8BC2A0B-A758-418F-9A05-BD7F5DC8F109}" type="pres">
      <dgm:prSet presAssocID="{B9282872-D0C7-4805-800C-8B0968B70413}" presName="linearFlow" presStyleCnt="0">
        <dgm:presLayoutVars>
          <dgm:resizeHandles val="exact"/>
        </dgm:presLayoutVars>
      </dgm:prSet>
      <dgm:spPr/>
    </dgm:pt>
    <dgm:pt modelId="{FB5FC79E-F8E2-432F-9AEC-7A3EAA1145D3}" type="pres">
      <dgm:prSet presAssocID="{51A89829-06D6-459C-A4E6-16299BFE51BA}" presName="node" presStyleLbl="node1" presStyleIdx="0" presStyleCnt="3" custScaleX="250756" custScaleY="35495">
        <dgm:presLayoutVars>
          <dgm:bulletEnabled val="1"/>
        </dgm:presLayoutVars>
      </dgm:prSet>
      <dgm:spPr/>
      <dgm:t>
        <a:bodyPr/>
        <a:lstStyle/>
        <a:p>
          <a:endParaRPr lang="es-MX"/>
        </a:p>
      </dgm:t>
    </dgm:pt>
    <dgm:pt modelId="{42376DD2-E2E2-428C-933C-502008BDCF41}" type="pres">
      <dgm:prSet presAssocID="{5A60BB5E-29AB-49D4-9EBF-55A7EFAFD72E}" presName="sibTrans" presStyleLbl="sibTrans2D1" presStyleIdx="0" presStyleCnt="2" custScaleX="79744" custLinFactNeighborX="-6151" custLinFactNeighborY="-9327"/>
      <dgm:spPr/>
      <dgm:t>
        <a:bodyPr/>
        <a:lstStyle/>
        <a:p>
          <a:endParaRPr lang="es-MX"/>
        </a:p>
      </dgm:t>
    </dgm:pt>
    <dgm:pt modelId="{D4C28243-10CA-4998-BC7E-5CCA685E6BA7}" type="pres">
      <dgm:prSet presAssocID="{5A60BB5E-29AB-49D4-9EBF-55A7EFAFD72E}" presName="connectorText" presStyleLbl="sibTrans2D1" presStyleIdx="0" presStyleCnt="2"/>
      <dgm:spPr/>
      <dgm:t>
        <a:bodyPr/>
        <a:lstStyle/>
        <a:p>
          <a:endParaRPr lang="es-MX"/>
        </a:p>
      </dgm:t>
    </dgm:pt>
    <dgm:pt modelId="{8C4ADEFE-C416-4D18-A817-E1A220894C28}" type="pres">
      <dgm:prSet presAssocID="{6D2CC2F2-600B-4060-9DD1-8E9C8ADA7172}" presName="node" presStyleLbl="node1" presStyleIdx="1" presStyleCnt="3" custScaleX="250756" custScaleY="26897" custLinFactNeighborX="205" custLinFactNeighborY="-68379">
        <dgm:presLayoutVars>
          <dgm:bulletEnabled val="1"/>
        </dgm:presLayoutVars>
      </dgm:prSet>
      <dgm:spPr/>
      <dgm:t>
        <a:bodyPr/>
        <a:lstStyle/>
        <a:p>
          <a:endParaRPr lang="es-MX"/>
        </a:p>
      </dgm:t>
    </dgm:pt>
    <dgm:pt modelId="{6F50584F-FCEE-442B-B4B4-FFF6FD15A063}" type="pres">
      <dgm:prSet presAssocID="{1C6F9362-015F-4F18-A3AC-3EC8EDFF2DCA}" presName="sibTrans" presStyleLbl="sibTrans2D1" presStyleIdx="1" presStyleCnt="2" custFlipHor="1" custScaleX="97237" custLinFactNeighborX="-7709" custLinFactNeighborY="-457"/>
      <dgm:spPr/>
      <dgm:t>
        <a:bodyPr/>
        <a:lstStyle/>
        <a:p>
          <a:endParaRPr lang="es-MX"/>
        </a:p>
      </dgm:t>
    </dgm:pt>
    <dgm:pt modelId="{01DA6F83-2F85-468E-B19B-0737A699B7A1}" type="pres">
      <dgm:prSet presAssocID="{1C6F9362-015F-4F18-A3AC-3EC8EDFF2DCA}" presName="connectorText" presStyleLbl="sibTrans2D1" presStyleIdx="1" presStyleCnt="2"/>
      <dgm:spPr/>
      <dgm:t>
        <a:bodyPr/>
        <a:lstStyle/>
        <a:p>
          <a:endParaRPr lang="es-MX"/>
        </a:p>
      </dgm:t>
    </dgm:pt>
    <dgm:pt modelId="{B426565B-C4CE-4E84-B462-25374188B970}" type="pres">
      <dgm:prSet presAssocID="{F773329B-F9D5-4F86-8573-BA6633FCA805}" presName="node" presStyleLbl="node1" presStyleIdx="2" presStyleCnt="3" custScaleX="244954" custScaleY="28480" custLinFactY="-16558" custLinFactNeighborX="-2331" custLinFactNeighborY="-100000">
        <dgm:presLayoutVars>
          <dgm:bulletEnabled val="1"/>
        </dgm:presLayoutVars>
      </dgm:prSet>
      <dgm:spPr/>
      <dgm:t>
        <a:bodyPr/>
        <a:lstStyle/>
        <a:p>
          <a:endParaRPr lang="es-MX"/>
        </a:p>
      </dgm:t>
    </dgm:pt>
  </dgm:ptLst>
  <dgm:cxnLst>
    <dgm:cxn modelId="{88DDAB5E-DF8C-4BE7-B12F-6D9E598A0B8D}" type="presOf" srcId="{1C6F9362-015F-4F18-A3AC-3EC8EDFF2DCA}" destId="{01DA6F83-2F85-468E-B19B-0737A699B7A1}" srcOrd="1" destOrd="0" presId="urn:microsoft.com/office/officeart/2005/8/layout/process2"/>
    <dgm:cxn modelId="{A557D84E-7122-4B47-90F8-AE707A5D88C6}" type="presOf" srcId="{5A60BB5E-29AB-49D4-9EBF-55A7EFAFD72E}" destId="{42376DD2-E2E2-428C-933C-502008BDCF41}" srcOrd="0" destOrd="0" presId="urn:microsoft.com/office/officeart/2005/8/layout/process2"/>
    <dgm:cxn modelId="{76D800DE-589B-4C2D-BE9D-AE51D9DA12F6}" type="presOf" srcId="{1C6F9362-015F-4F18-A3AC-3EC8EDFF2DCA}" destId="{6F50584F-FCEE-442B-B4B4-FFF6FD15A063}" srcOrd="0" destOrd="0" presId="urn:microsoft.com/office/officeart/2005/8/layout/process2"/>
    <dgm:cxn modelId="{3218ED1E-681F-47B7-B712-4B70B9BD9DD0}" srcId="{B9282872-D0C7-4805-800C-8B0968B70413}" destId="{F773329B-F9D5-4F86-8573-BA6633FCA805}" srcOrd="2" destOrd="0" parTransId="{957619E9-ADEF-4BA1-B39C-4A5A9466423D}" sibTransId="{D35B73FB-C92B-4B3C-874D-B79BE357A378}"/>
    <dgm:cxn modelId="{83B05D0A-45D6-417C-A378-BC51D3FBBF11}" srcId="{B9282872-D0C7-4805-800C-8B0968B70413}" destId="{51A89829-06D6-459C-A4E6-16299BFE51BA}" srcOrd="0" destOrd="0" parTransId="{5CCAA150-3A77-4AB6-B989-E2ED84023758}" sibTransId="{5A60BB5E-29AB-49D4-9EBF-55A7EFAFD72E}"/>
    <dgm:cxn modelId="{90C89544-5456-47B4-B3BD-BAE4C360BA6F}" type="presOf" srcId="{5A60BB5E-29AB-49D4-9EBF-55A7EFAFD72E}" destId="{D4C28243-10CA-4998-BC7E-5CCA685E6BA7}" srcOrd="1" destOrd="0" presId="urn:microsoft.com/office/officeart/2005/8/layout/process2"/>
    <dgm:cxn modelId="{5241AEC6-3B83-4619-A2E9-2F32DCF1FA0D}" type="presOf" srcId="{B9282872-D0C7-4805-800C-8B0968B70413}" destId="{A8BC2A0B-A758-418F-9A05-BD7F5DC8F109}" srcOrd="0" destOrd="0" presId="urn:microsoft.com/office/officeart/2005/8/layout/process2"/>
    <dgm:cxn modelId="{3EF9597E-54A3-48FB-BEAC-1FB5220F8AA5}" type="presOf" srcId="{F773329B-F9D5-4F86-8573-BA6633FCA805}" destId="{B426565B-C4CE-4E84-B462-25374188B970}" srcOrd="0" destOrd="0" presId="urn:microsoft.com/office/officeart/2005/8/layout/process2"/>
    <dgm:cxn modelId="{4EF95774-0571-4CEB-8D9C-F31F5054A6AC}" type="presOf" srcId="{51A89829-06D6-459C-A4E6-16299BFE51BA}" destId="{FB5FC79E-F8E2-432F-9AEC-7A3EAA1145D3}" srcOrd="0" destOrd="0" presId="urn:microsoft.com/office/officeart/2005/8/layout/process2"/>
    <dgm:cxn modelId="{4507106B-C655-415B-B1B0-E4E379CE6EB8}" srcId="{B9282872-D0C7-4805-800C-8B0968B70413}" destId="{6D2CC2F2-600B-4060-9DD1-8E9C8ADA7172}" srcOrd="1" destOrd="0" parTransId="{A55B2531-23B1-4623-9705-29C1638A6FA6}" sibTransId="{1C6F9362-015F-4F18-A3AC-3EC8EDFF2DCA}"/>
    <dgm:cxn modelId="{BF59E6A7-0878-4538-9C2C-56641BCBB9AA}" type="presOf" srcId="{6D2CC2F2-600B-4060-9DD1-8E9C8ADA7172}" destId="{8C4ADEFE-C416-4D18-A817-E1A220894C28}" srcOrd="0" destOrd="0" presId="urn:microsoft.com/office/officeart/2005/8/layout/process2"/>
    <dgm:cxn modelId="{0A8AB839-A878-44FB-B39A-14650D2086F2}" type="presParOf" srcId="{A8BC2A0B-A758-418F-9A05-BD7F5DC8F109}" destId="{FB5FC79E-F8E2-432F-9AEC-7A3EAA1145D3}" srcOrd="0" destOrd="0" presId="urn:microsoft.com/office/officeart/2005/8/layout/process2"/>
    <dgm:cxn modelId="{6CAEA36D-1109-4BB6-AAD8-34E8FF103F8D}" type="presParOf" srcId="{A8BC2A0B-A758-418F-9A05-BD7F5DC8F109}" destId="{42376DD2-E2E2-428C-933C-502008BDCF41}" srcOrd="1" destOrd="0" presId="urn:microsoft.com/office/officeart/2005/8/layout/process2"/>
    <dgm:cxn modelId="{7CDF341E-C214-43D7-A0EE-232638E4A6F0}" type="presParOf" srcId="{42376DD2-E2E2-428C-933C-502008BDCF41}" destId="{D4C28243-10CA-4998-BC7E-5CCA685E6BA7}" srcOrd="0" destOrd="0" presId="urn:microsoft.com/office/officeart/2005/8/layout/process2"/>
    <dgm:cxn modelId="{0C94E324-F8BC-4DC3-AAA8-56806D569C1D}" type="presParOf" srcId="{A8BC2A0B-A758-418F-9A05-BD7F5DC8F109}" destId="{8C4ADEFE-C416-4D18-A817-E1A220894C28}" srcOrd="2" destOrd="0" presId="urn:microsoft.com/office/officeart/2005/8/layout/process2"/>
    <dgm:cxn modelId="{D74C917F-5987-4631-8264-BCC0B2D368F6}" type="presParOf" srcId="{A8BC2A0B-A758-418F-9A05-BD7F5DC8F109}" destId="{6F50584F-FCEE-442B-B4B4-FFF6FD15A063}" srcOrd="3" destOrd="0" presId="urn:microsoft.com/office/officeart/2005/8/layout/process2"/>
    <dgm:cxn modelId="{FEF61090-C0BB-4AF5-8A1C-4FE74AE7FE57}" type="presParOf" srcId="{6F50584F-FCEE-442B-B4B4-FFF6FD15A063}" destId="{01DA6F83-2F85-468E-B19B-0737A699B7A1}" srcOrd="0" destOrd="0" presId="urn:microsoft.com/office/officeart/2005/8/layout/process2"/>
    <dgm:cxn modelId="{41C9E6C7-EB18-4016-89B0-F2876932A807}" type="presParOf" srcId="{A8BC2A0B-A758-418F-9A05-BD7F5DC8F109}" destId="{B426565B-C4CE-4E84-B462-25374188B97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997BF-2C38-4D64-8A96-49D49953AE12}" type="doc">
      <dgm:prSet loTypeId="urn:microsoft.com/office/officeart/2005/8/layout/process2" loCatId="process" qsTypeId="urn:microsoft.com/office/officeart/2005/8/quickstyle/simple1" qsCatId="simple" csTypeId="urn:microsoft.com/office/officeart/2005/8/colors/accent1_2" csCatId="accent1" phldr="1"/>
      <dgm:spPr/>
    </dgm:pt>
    <dgm:pt modelId="{D43C6F01-9A6F-4668-A561-00F33534AB6C}">
      <dgm:prSet phldrT="[Texto]" custT="1"/>
      <dgm:spPr/>
      <dgm:t>
        <a:bodyPr/>
        <a:lstStyle/>
        <a:p>
          <a:r>
            <a:rPr lang="es-MX" sz="2800" dirty="0" smtClean="0">
              <a:solidFill>
                <a:schemeClr val="tx1"/>
              </a:solidFill>
            </a:rPr>
            <a:t>Pensamiento y lenguaje </a:t>
          </a:r>
          <a:endParaRPr lang="es-MX" sz="2800" dirty="0">
            <a:solidFill>
              <a:schemeClr val="tx1"/>
            </a:solidFill>
          </a:endParaRPr>
        </a:p>
      </dgm:t>
    </dgm:pt>
    <dgm:pt modelId="{61B6ED0B-5E72-47F6-89DC-C88CAEBE0E7C}" type="parTrans" cxnId="{08A8BDAD-4E3D-407F-8BA3-5873839E3085}">
      <dgm:prSet/>
      <dgm:spPr/>
      <dgm:t>
        <a:bodyPr/>
        <a:lstStyle/>
        <a:p>
          <a:endParaRPr lang="es-MX"/>
        </a:p>
      </dgm:t>
    </dgm:pt>
    <dgm:pt modelId="{F8CC564D-8CD1-46CE-97D4-713DE3E62C53}" type="sibTrans" cxnId="{08A8BDAD-4E3D-407F-8BA3-5873839E3085}">
      <dgm:prSet/>
      <dgm:spPr/>
      <dgm:t>
        <a:bodyPr/>
        <a:lstStyle/>
        <a:p>
          <a:endParaRPr lang="es-MX"/>
        </a:p>
      </dgm:t>
    </dgm:pt>
    <dgm:pt modelId="{2FDFAE51-B424-4B51-822B-85D7CBA45468}">
      <dgm:prSet phldrT="[Texto]" custT="1"/>
      <dgm:spPr/>
      <dgm:t>
        <a:bodyPr/>
        <a:lstStyle/>
        <a:p>
          <a:r>
            <a:rPr lang="es-MX" sz="2400" dirty="0" smtClean="0">
              <a:solidFill>
                <a:schemeClr val="tx1"/>
              </a:solidFill>
            </a:rPr>
            <a:t>En el desarrollo del habla del niño  se puede establecer con certeza una etapa preintelectual  y en su desarrollo intelectual una etapa paralingüística: hasta cierto punto en el tiempo.</a:t>
          </a:r>
          <a:endParaRPr lang="es-MX" sz="2400" dirty="0">
            <a:solidFill>
              <a:schemeClr val="tx1"/>
            </a:solidFill>
          </a:endParaRPr>
        </a:p>
      </dgm:t>
    </dgm:pt>
    <dgm:pt modelId="{DC2769B1-260B-4662-AEB6-B2065E4B002A}" type="parTrans" cxnId="{AD56059D-2F57-459D-AC3A-91767DB4EF3B}">
      <dgm:prSet/>
      <dgm:spPr/>
      <dgm:t>
        <a:bodyPr/>
        <a:lstStyle/>
        <a:p>
          <a:endParaRPr lang="es-MX"/>
        </a:p>
      </dgm:t>
    </dgm:pt>
    <dgm:pt modelId="{3BD8B415-B0AE-4BEC-9E1B-E3690FF3EFA6}" type="sibTrans" cxnId="{AD56059D-2F57-459D-AC3A-91767DB4EF3B}">
      <dgm:prSet/>
      <dgm:spPr/>
      <dgm:t>
        <a:bodyPr/>
        <a:lstStyle/>
        <a:p>
          <a:endParaRPr lang="es-MX"/>
        </a:p>
      </dgm:t>
    </dgm:pt>
    <dgm:pt modelId="{BCDE9B07-04BF-4623-833C-65417DC22405}">
      <dgm:prSet phldrT="[Texto]" custT="1"/>
      <dgm:spPr/>
      <dgm:t>
        <a:bodyPr/>
        <a:lstStyle/>
        <a:p>
          <a:r>
            <a:rPr lang="es-MX" sz="2400" dirty="0" smtClean="0">
              <a:solidFill>
                <a:schemeClr val="tx1"/>
              </a:solidFill>
            </a:rPr>
            <a:t>En un momento determinado estas líneas se encuentras y entonces el pensamiento se torna verbal y el lenguaje racional.</a:t>
          </a:r>
          <a:endParaRPr lang="es-MX" sz="2400" dirty="0">
            <a:solidFill>
              <a:schemeClr val="tx1"/>
            </a:solidFill>
          </a:endParaRPr>
        </a:p>
      </dgm:t>
    </dgm:pt>
    <dgm:pt modelId="{56C8D889-65C1-473E-907C-82D8ED168180}" type="parTrans" cxnId="{8320DC07-17C8-4C9A-B1A0-68D460AD5BC8}">
      <dgm:prSet/>
      <dgm:spPr/>
      <dgm:t>
        <a:bodyPr/>
        <a:lstStyle/>
        <a:p>
          <a:endParaRPr lang="es-MX"/>
        </a:p>
      </dgm:t>
    </dgm:pt>
    <dgm:pt modelId="{2B8F4635-BFAA-4ADC-BB62-07BE0B4B3F82}" type="sibTrans" cxnId="{8320DC07-17C8-4C9A-B1A0-68D460AD5BC8}">
      <dgm:prSet/>
      <dgm:spPr/>
      <dgm:t>
        <a:bodyPr/>
        <a:lstStyle/>
        <a:p>
          <a:endParaRPr lang="es-MX"/>
        </a:p>
      </dgm:t>
    </dgm:pt>
    <dgm:pt modelId="{5EB827E2-5EC6-4377-8624-4D83E24987C9}" type="pres">
      <dgm:prSet presAssocID="{B7E997BF-2C38-4D64-8A96-49D49953AE12}" presName="linearFlow" presStyleCnt="0">
        <dgm:presLayoutVars>
          <dgm:resizeHandles val="exact"/>
        </dgm:presLayoutVars>
      </dgm:prSet>
      <dgm:spPr/>
    </dgm:pt>
    <dgm:pt modelId="{CC9A5929-1DBD-4C5B-9326-87221C6AA58D}" type="pres">
      <dgm:prSet presAssocID="{D43C6F01-9A6F-4668-A561-00F33534AB6C}" presName="node" presStyleLbl="node1" presStyleIdx="0" presStyleCnt="3" custScaleX="270441" custScaleY="49014">
        <dgm:presLayoutVars>
          <dgm:bulletEnabled val="1"/>
        </dgm:presLayoutVars>
      </dgm:prSet>
      <dgm:spPr/>
      <dgm:t>
        <a:bodyPr/>
        <a:lstStyle/>
        <a:p>
          <a:endParaRPr lang="es-MX"/>
        </a:p>
      </dgm:t>
    </dgm:pt>
    <dgm:pt modelId="{8A9E4C9D-69E6-4B22-99CC-E2FB0F7A9CC7}" type="pres">
      <dgm:prSet presAssocID="{F8CC564D-8CD1-46CE-97D4-713DE3E62C53}" presName="sibTrans" presStyleLbl="sibTrans2D1" presStyleIdx="0" presStyleCnt="2"/>
      <dgm:spPr/>
      <dgm:t>
        <a:bodyPr/>
        <a:lstStyle/>
        <a:p>
          <a:endParaRPr lang="es-MX"/>
        </a:p>
      </dgm:t>
    </dgm:pt>
    <dgm:pt modelId="{B4666BBF-7CFC-4F46-9E7E-C5FC4CD065DB}" type="pres">
      <dgm:prSet presAssocID="{F8CC564D-8CD1-46CE-97D4-713DE3E62C53}" presName="connectorText" presStyleLbl="sibTrans2D1" presStyleIdx="0" presStyleCnt="2"/>
      <dgm:spPr/>
      <dgm:t>
        <a:bodyPr/>
        <a:lstStyle/>
        <a:p>
          <a:endParaRPr lang="es-MX"/>
        </a:p>
      </dgm:t>
    </dgm:pt>
    <dgm:pt modelId="{D2CBBCB3-5B0F-431D-A61F-9FAF613D300F}" type="pres">
      <dgm:prSet presAssocID="{2FDFAE51-B424-4B51-822B-85D7CBA45468}" presName="node" presStyleLbl="node1" presStyleIdx="1" presStyleCnt="3" custScaleX="262870" custScaleY="119249" custLinFactNeighborX="-1053" custLinFactNeighborY="-19496">
        <dgm:presLayoutVars>
          <dgm:bulletEnabled val="1"/>
        </dgm:presLayoutVars>
      </dgm:prSet>
      <dgm:spPr/>
      <dgm:t>
        <a:bodyPr/>
        <a:lstStyle/>
        <a:p>
          <a:endParaRPr lang="es-MX"/>
        </a:p>
      </dgm:t>
    </dgm:pt>
    <dgm:pt modelId="{78ABF295-A188-4B98-8651-AA9EAB292E6A}" type="pres">
      <dgm:prSet presAssocID="{3BD8B415-B0AE-4BEC-9E1B-E3690FF3EFA6}" presName="sibTrans" presStyleLbl="sibTrans2D1" presStyleIdx="1" presStyleCnt="2"/>
      <dgm:spPr/>
      <dgm:t>
        <a:bodyPr/>
        <a:lstStyle/>
        <a:p>
          <a:endParaRPr lang="es-MX"/>
        </a:p>
      </dgm:t>
    </dgm:pt>
    <dgm:pt modelId="{24BA47B8-0B8A-46CF-AD08-999E8F73BD6C}" type="pres">
      <dgm:prSet presAssocID="{3BD8B415-B0AE-4BEC-9E1B-E3690FF3EFA6}" presName="connectorText" presStyleLbl="sibTrans2D1" presStyleIdx="1" presStyleCnt="2"/>
      <dgm:spPr/>
      <dgm:t>
        <a:bodyPr/>
        <a:lstStyle/>
        <a:p>
          <a:endParaRPr lang="es-MX"/>
        </a:p>
      </dgm:t>
    </dgm:pt>
    <dgm:pt modelId="{C629D3B2-24B1-4A1B-872F-9543ED3F6B4D}" type="pres">
      <dgm:prSet presAssocID="{BCDE9B07-04BF-4623-833C-65417DC22405}" presName="node" presStyleLbl="node1" presStyleIdx="2" presStyleCnt="3" custScaleX="253464">
        <dgm:presLayoutVars>
          <dgm:bulletEnabled val="1"/>
        </dgm:presLayoutVars>
      </dgm:prSet>
      <dgm:spPr/>
      <dgm:t>
        <a:bodyPr/>
        <a:lstStyle/>
        <a:p>
          <a:endParaRPr lang="es-MX"/>
        </a:p>
      </dgm:t>
    </dgm:pt>
  </dgm:ptLst>
  <dgm:cxnLst>
    <dgm:cxn modelId="{AD56059D-2F57-459D-AC3A-91767DB4EF3B}" srcId="{B7E997BF-2C38-4D64-8A96-49D49953AE12}" destId="{2FDFAE51-B424-4B51-822B-85D7CBA45468}" srcOrd="1" destOrd="0" parTransId="{DC2769B1-260B-4662-AEB6-B2065E4B002A}" sibTransId="{3BD8B415-B0AE-4BEC-9E1B-E3690FF3EFA6}"/>
    <dgm:cxn modelId="{4222FAB9-3B7F-46E6-9451-095BF08DFE20}" type="presOf" srcId="{3BD8B415-B0AE-4BEC-9E1B-E3690FF3EFA6}" destId="{24BA47B8-0B8A-46CF-AD08-999E8F73BD6C}" srcOrd="1" destOrd="0" presId="urn:microsoft.com/office/officeart/2005/8/layout/process2"/>
    <dgm:cxn modelId="{895E6453-FB48-4A9F-B63D-82FDDDA963D0}" type="presOf" srcId="{2FDFAE51-B424-4B51-822B-85D7CBA45468}" destId="{D2CBBCB3-5B0F-431D-A61F-9FAF613D300F}" srcOrd="0" destOrd="0" presId="urn:microsoft.com/office/officeart/2005/8/layout/process2"/>
    <dgm:cxn modelId="{1FC6F975-38D5-48E6-BE41-E4B400833EED}" type="presOf" srcId="{D43C6F01-9A6F-4668-A561-00F33534AB6C}" destId="{CC9A5929-1DBD-4C5B-9326-87221C6AA58D}" srcOrd="0" destOrd="0" presId="urn:microsoft.com/office/officeart/2005/8/layout/process2"/>
    <dgm:cxn modelId="{AB9D813E-0775-456B-BE89-D948F0E0BC70}" type="presOf" srcId="{3BD8B415-B0AE-4BEC-9E1B-E3690FF3EFA6}" destId="{78ABF295-A188-4B98-8651-AA9EAB292E6A}" srcOrd="0" destOrd="0" presId="urn:microsoft.com/office/officeart/2005/8/layout/process2"/>
    <dgm:cxn modelId="{8320DC07-17C8-4C9A-B1A0-68D460AD5BC8}" srcId="{B7E997BF-2C38-4D64-8A96-49D49953AE12}" destId="{BCDE9B07-04BF-4623-833C-65417DC22405}" srcOrd="2" destOrd="0" parTransId="{56C8D889-65C1-473E-907C-82D8ED168180}" sibTransId="{2B8F4635-BFAA-4ADC-BB62-07BE0B4B3F82}"/>
    <dgm:cxn modelId="{18AE8E0A-7F07-405E-8A42-C28C6CF5C9DA}" type="presOf" srcId="{BCDE9B07-04BF-4623-833C-65417DC22405}" destId="{C629D3B2-24B1-4A1B-872F-9543ED3F6B4D}" srcOrd="0" destOrd="0" presId="urn:microsoft.com/office/officeart/2005/8/layout/process2"/>
    <dgm:cxn modelId="{A89908D1-5B28-453A-AE21-2CB2731F18E4}" type="presOf" srcId="{B7E997BF-2C38-4D64-8A96-49D49953AE12}" destId="{5EB827E2-5EC6-4377-8624-4D83E24987C9}" srcOrd="0" destOrd="0" presId="urn:microsoft.com/office/officeart/2005/8/layout/process2"/>
    <dgm:cxn modelId="{08A8BDAD-4E3D-407F-8BA3-5873839E3085}" srcId="{B7E997BF-2C38-4D64-8A96-49D49953AE12}" destId="{D43C6F01-9A6F-4668-A561-00F33534AB6C}" srcOrd="0" destOrd="0" parTransId="{61B6ED0B-5E72-47F6-89DC-C88CAEBE0E7C}" sibTransId="{F8CC564D-8CD1-46CE-97D4-713DE3E62C53}"/>
    <dgm:cxn modelId="{048652FA-2D2A-4FEE-A9F8-4DD6D2E2BAC6}" type="presOf" srcId="{F8CC564D-8CD1-46CE-97D4-713DE3E62C53}" destId="{B4666BBF-7CFC-4F46-9E7E-C5FC4CD065DB}" srcOrd="1" destOrd="0" presId="urn:microsoft.com/office/officeart/2005/8/layout/process2"/>
    <dgm:cxn modelId="{E06B5A6A-45A4-4361-A91E-4BE1270E3258}" type="presOf" srcId="{F8CC564D-8CD1-46CE-97D4-713DE3E62C53}" destId="{8A9E4C9D-69E6-4B22-99CC-E2FB0F7A9CC7}" srcOrd="0" destOrd="0" presId="urn:microsoft.com/office/officeart/2005/8/layout/process2"/>
    <dgm:cxn modelId="{8DC01196-0D49-4D63-9358-76160C8C30CE}" type="presParOf" srcId="{5EB827E2-5EC6-4377-8624-4D83E24987C9}" destId="{CC9A5929-1DBD-4C5B-9326-87221C6AA58D}" srcOrd="0" destOrd="0" presId="urn:microsoft.com/office/officeart/2005/8/layout/process2"/>
    <dgm:cxn modelId="{F4364AC6-1D18-4C18-A848-FF4108D7D7EC}" type="presParOf" srcId="{5EB827E2-5EC6-4377-8624-4D83E24987C9}" destId="{8A9E4C9D-69E6-4B22-99CC-E2FB0F7A9CC7}" srcOrd="1" destOrd="0" presId="urn:microsoft.com/office/officeart/2005/8/layout/process2"/>
    <dgm:cxn modelId="{930A4E4C-6789-4558-8682-896AEB746BCD}" type="presParOf" srcId="{8A9E4C9D-69E6-4B22-99CC-E2FB0F7A9CC7}" destId="{B4666BBF-7CFC-4F46-9E7E-C5FC4CD065DB}" srcOrd="0" destOrd="0" presId="urn:microsoft.com/office/officeart/2005/8/layout/process2"/>
    <dgm:cxn modelId="{6156B9CD-F839-4F2F-95B3-5DA9A6685A82}" type="presParOf" srcId="{5EB827E2-5EC6-4377-8624-4D83E24987C9}" destId="{D2CBBCB3-5B0F-431D-A61F-9FAF613D300F}" srcOrd="2" destOrd="0" presId="urn:microsoft.com/office/officeart/2005/8/layout/process2"/>
    <dgm:cxn modelId="{F2627A11-DF91-4C63-839B-980D47921144}" type="presParOf" srcId="{5EB827E2-5EC6-4377-8624-4D83E24987C9}" destId="{78ABF295-A188-4B98-8651-AA9EAB292E6A}" srcOrd="3" destOrd="0" presId="urn:microsoft.com/office/officeart/2005/8/layout/process2"/>
    <dgm:cxn modelId="{E634B066-A229-4DE1-ADDB-F3613FCF4301}" type="presParOf" srcId="{78ABF295-A188-4B98-8651-AA9EAB292E6A}" destId="{24BA47B8-0B8A-46CF-AD08-999E8F73BD6C}" srcOrd="0" destOrd="0" presId="urn:microsoft.com/office/officeart/2005/8/layout/process2"/>
    <dgm:cxn modelId="{21C4A3D5-73AB-4FA8-A199-0ED9CB95DC4B}" type="presParOf" srcId="{5EB827E2-5EC6-4377-8624-4D83E24987C9}" destId="{C629D3B2-24B1-4A1B-872F-9543ED3F6B4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19EF6-DDD0-405C-96F3-0B083BC588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B01F1B96-F75A-4C5D-9F5D-2F25716754B1}">
      <dgm:prSet phldrT="[Texto]"/>
      <dgm:spPr/>
      <dgm:t>
        <a:bodyPr/>
        <a:lstStyle/>
        <a:p>
          <a:r>
            <a:rPr lang="es-MX" dirty="0" smtClean="0">
              <a:solidFill>
                <a:schemeClr val="tx1"/>
              </a:solidFill>
            </a:rPr>
            <a:t>Los </a:t>
          </a:r>
          <a:r>
            <a:rPr lang="es-MX" dirty="0" smtClean="0">
              <a:solidFill>
                <a:schemeClr val="tx1"/>
              </a:solidFill>
              <a:hlinkClick xmlns:r="http://schemas.openxmlformats.org/officeDocument/2006/relationships" r:id="rId1"/>
            </a:rPr>
            <a:t>procesos</a:t>
          </a:r>
          <a:r>
            <a:rPr lang="es-MX" dirty="0" smtClean="0">
              <a:solidFill>
                <a:schemeClr val="tx1"/>
              </a:solidFill>
            </a:rPr>
            <a:t> psicológicos superiores han aparecido y evolucionado en el ser humano debido a la participación de este en las actividades compartidas con otros, es decir que el origen de estos procesos es de </a:t>
          </a:r>
          <a:r>
            <a:rPr lang="es-MX" dirty="0" smtClean="0">
              <a:solidFill>
                <a:schemeClr val="tx1"/>
              </a:solidFill>
              <a:hlinkClick xmlns:r="http://schemas.openxmlformats.org/officeDocument/2006/relationships" r:id="rId2"/>
            </a:rPr>
            <a:t>carácter</a:t>
          </a:r>
          <a:r>
            <a:rPr lang="es-MX" dirty="0" smtClean="0">
              <a:solidFill>
                <a:schemeClr val="tx1"/>
              </a:solidFill>
            </a:rPr>
            <a:t> eminentemente social.</a:t>
          </a:r>
          <a:endParaRPr lang="es-MX" dirty="0">
            <a:solidFill>
              <a:schemeClr val="tx1"/>
            </a:solidFill>
          </a:endParaRPr>
        </a:p>
      </dgm:t>
    </dgm:pt>
    <dgm:pt modelId="{0BE12863-E330-47B5-BBDF-7CD1EDA1AEBE}" type="parTrans" cxnId="{25EB5C39-A8EB-477A-A135-6A762F2EDEA9}">
      <dgm:prSet/>
      <dgm:spPr/>
      <dgm:t>
        <a:bodyPr/>
        <a:lstStyle/>
        <a:p>
          <a:endParaRPr lang="es-MX"/>
        </a:p>
      </dgm:t>
    </dgm:pt>
    <dgm:pt modelId="{69B52C37-C1D2-4956-8501-BC73124DA40B}" type="sibTrans" cxnId="{25EB5C39-A8EB-477A-A135-6A762F2EDEA9}">
      <dgm:prSet/>
      <dgm:spPr/>
      <dgm:t>
        <a:bodyPr/>
        <a:lstStyle/>
        <a:p>
          <a:endParaRPr lang="es-MX"/>
        </a:p>
      </dgm:t>
    </dgm:pt>
    <dgm:pt modelId="{83CC3FC1-504C-4E44-8262-F24A00AEA272}">
      <dgm:prSet phldrT="[Texto]"/>
      <dgm:spPr/>
      <dgm:t>
        <a:bodyPr/>
        <a:lstStyle/>
        <a:p>
          <a:r>
            <a:rPr lang="es-MX" dirty="0" smtClean="0"/>
            <a:t>la relación inseparable entre </a:t>
          </a:r>
          <a:r>
            <a:rPr lang="es-MX" dirty="0" smtClean="0">
              <a:hlinkClick xmlns:r="http://schemas.openxmlformats.org/officeDocument/2006/relationships" r:id="rId3"/>
            </a:rPr>
            <a:t>aprendizaje</a:t>
          </a:r>
          <a:r>
            <a:rPr lang="es-MX" dirty="0" smtClean="0"/>
            <a:t> y desarrollo; llegando a afirmar que es el desarrollo el que sigue al aprendizaje. Para ello diferencia entre nivel de desarrollo efectivo, determinado por la capacidad de resolver independientemente un problema sin ayuda de nadie; y nivel de desarrollo potencial, determinado por la capacidad de resolver </a:t>
          </a:r>
          <a:r>
            <a:rPr lang="es-MX" dirty="0" smtClean="0">
              <a:hlinkClick xmlns:r="http://schemas.openxmlformats.org/officeDocument/2006/relationships" r:id="rId4"/>
            </a:rPr>
            <a:t>problemas</a:t>
          </a:r>
          <a:r>
            <a:rPr lang="es-MX" dirty="0" smtClean="0"/>
            <a:t> bajo la guía o colaboración de otra </a:t>
          </a:r>
          <a:r>
            <a:rPr lang="es-MX" dirty="0" smtClean="0">
              <a:hlinkClick xmlns:r="http://schemas.openxmlformats.org/officeDocument/2006/relationships" r:id="rId5"/>
            </a:rPr>
            <a:t>persona</a:t>
          </a:r>
          <a:r>
            <a:rPr lang="es-MX" dirty="0" smtClean="0"/>
            <a:t>. La zona delimitada por estos dos niveles es denominada por </a:t>
          </a:r>
          <a:r>
            <a:rPr lang="es-MX" dirty="0" err="1" smtClean="0"/>
            <a:t>Vigotsky</a:t>
          </a:r>
          <a:r>
            <a:rPr lang="es-MX" dirty="0" smtClean="0"/>
            <a:t> como Zona de Desarrollo Próximo</a:t>
          </a:r>
          <a:endParaRPr lang="es-MX" dirty="0"/>
        </a:p>
      </dgm:t>
    </dgm:pt>
    <dgm:pt modelId="{C05EA556-C9C3-4E8D-B334-98C85F182FC8}" type="parTrans" cxnId="{48E1B86F-9CCD-4BF7-9D33-3273CA28D286}">
      <dgm:prSet/>
      <dgm:spPr/>
      <dgm:t>
        <a:bodyPr/>
        <a:lstStyle/>
        <a:p>
          <a:endParaRPr lang="es-MX"/>
        </a:p>
      </dgm:t>
    </dgm:pt>
    <dgm:pt modelId="{C23D7C44-35A0-425D-9607-7CF8A422B709}" type="sibTrans" cxnId="{48E1B86F-9CCD-4BF7-9D33-3273CA28D286}">
      <dgm:prSet/>
      <dgm:spPr/>
      <dgm:t>
        <a:bodyPr/>
        <a:lstStyle/>
        <a:p>
          <a:endParaRPr lang="es-MX"/>
        </a:p>
      </dgm:t>
    </dgm:pt>
    <dgm:pt modelId="{1E9B344E-A83B-429C-AAE2-DF77D1F15322}" type="pres">
      <dgm:prSet presAssocID="{3E719EF6-DDD0-405C-96F3-0B083BC58877}" presName="diagram" presStyleCnt="0">
        <dgm:presLayoutVars>
          <dgm:dir/>
          <dgm:resizeHandles val="exact"/>
        </dgm:presLayoutVars>
      </dgm:prSet>
      <dgm:spPr/>
      <dgm:t>
        <a:bodyPr/>
        <a:lstStyle/>
        <a:p>
          <a:endParaRPr lang="es-MX"/>
        </a:p>
      </dgm:t>
    </dgm:pt>
    <dgm:pt modelId="{E3662C50-1039-4CCD-968F-435FD16F897C}" type="pres">
      <dgm:prSet presAssocID="{B01F1B96-F75A-4C5D-9F5D-2F25716754B1}" presName="node" presStyleLbl="node1" presStyleIdx="0" presStyleCnt="2" custScaleX="165773" custScaleY="70255" custLinFactNeighborX="-2876" custLinFactNeighborY="-6291">
        <dgm:presLayoutVars>
          <dgm:bulletEnabled val="1"/>
        </dgm:presLayoutVars>
      </dgm:prSet>
      <dgm:spPr/>
      <dgm:t>
        <a:bodyPr/>
        <a:lstStyle/>
        <a:p>
          <a:endParaRPr lang="es-MX"/>
        </a:p>
      </dgm:t>
    </dgm:pt>
    <dgm:pt modelId="{9F118BFD-D2B0-4CC6-89B5-01108DC89452}" type="pres">
      <dgm:prSet presAssocID="{69B52C37-C1D2-4956-8501-BC73124DA40B}" presName="sibTrans" presStyleCnt="0"/>
      <dgm:spPr/>
    </dgm:pt>
    <dgm:pt modelId="{D06B4408-3B63-4EC6-8579-57F591AAD69D}" type="pres">
      <dgm:prSet presAssocID="{83CC3FC1-504C-4E44-8262-F24A00AEA272}" presName="node" presStyleLbl="node1" presStyleIdx="1" presStyleCnt="2" custScaleX="171393" custScaleY="110829">
        <dgm:presLayoutVars>
          <dgm:bulletEnabled val="1"/>
        </dgm:presLayoutVars>
      </dgm:prSet>
      <dgm:spPr/>
      <dgm:t>
        <a:bodyPr/>
        <a:lstStyle/>
        <a:p>
          <a:endParaRPr lang="es-MX"/>
        </a:p>
      </dgm:t>
    </dgm:pt>
  </dgm:ptLst>
  <dgm:cxnLst>
    <dgm:cxn modelId="{F80C5CC1-0C74-4795-9B66-028566DF9B61}" type="presOf" srcId="{83CC3FC1-504C-4E44-8262-F24A00AEA272}" destId="{D06B4408-3B63-4EC6-8579-57F591AAD69D}" srcOrd="0" destOrd="0" presId="urn:microsoft.com/office/officeart/2005/8/layout/default"/>
    <dgm:cxn modelId="{25EB5C39-A8EB-477A-A135-6A762F2EDEA9}" srcId="{3E719EF6-DDD0-405C-96F3-0B083BC58877}" destId="{B01F1B96-F75A-4C5D-9F5D-2F25716754B1}" srcOrd="0" destOrd="0" parTransId="{0BE12863-E330-47B5-BBDF-7CD1EDA1AEBE}" sibTransId="{69B52C37-C1D2-4956-8501-BC73124DA40B}"/>
    <dgm:cxn modelId="{FF17493C-53BB-4782-AC5A-0EB98A4EF99A}" type="presOf" srcId="{B01F1B96-F75A-4C5D-9F5D-2F25716754B1}" destId="{E3662C50-1039-4CCD-968F-435FD16F897C}" srcOrd="0" destOrd="0" presId="urn:microsoft.com/office/officeart/2005/8/layout/default"/>
    <dgm:cxn modelId="{48E1B86F-9CCD-4BF7-9D33-3273CA28D286}" srcId="{3E719EF6-DDD0-405C-96F3-0B083BC58877}" destId="{83CC3FC1-504C-4E44-8262-F24A00AEA272}" srcOrd="1" destOrd="0" parTransId="{C05EA556-C9C3-4E8D-B334-98C85F182FC8}" sibTransId="{C23D7C44-35A0-425D-9607-7CF8A422B709}"/>
    <dgm:cxn modelId="{E2C6BFC8-0120-40D9-931B-D3507F825196}" type="presOf" srcId="{3E719EF6-DDD0-405C-96F3-0B083BC58877}" destId="{1E9B344E-A83B-429C-AAE2-DF77D1F15322}" srcOrd="0" destOrd="0" presId="urn:microsoft.com/office/officeart/2005/8/layout/default"/>
    <dgm:cxn modelId="{04CEA3B3-62D5-4D87-8745-D247D415726B}" type="presParOf" srcId="{1E9B344E-A83B-429C-AAE2-DF77D1F15322}" destId="{E3662C50-1039-4CCD-968F-435FD16F897C}" srcOrd="0" destOrd="0" presId="urn:microsoft.com/office/officeart/2005/8/layout/default"/>
    <dgm:cxn modelId="{461649D5-C01F-4A29-B5C5-B3DAEB7255D6}" type="presParOf" srcId="{1E9B344E-A83B-429C-AAE2-DF77D1F15322}" destId="{9F118BFD-D2B0-4CC6-89B5-01108DC89452}" srcOrd="1" destOrd="0" presId="urn:microsoft.com/office/officeart/2005/8/layout/default"/>
    <dgm:cxn modelId="{884DAF34-1AC8-4BE0-ABD4-D90C3AD472F1}" type="presParOf" srcId="{1E9B344E-A83B-429C-AAE2-DF77D1F15322}" destId="{D06B4408-3B63-4EC6-8579-57F591AAD69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014D3F-B288-4B57-9A49-406D72A86E11}" type="doc">
      <dgm:prSet loTypeId="urn:microsoft.com/office/officeart/2005/8/layout/default" loCatId="list" qsTypeId="urn:microsoft.com/office/officeart/2005/8/quickstyle/3d7" qsCatId="3D" csTypeId="urn:microsoft.com/office/officeart/2005/8/colors/accent1_3" csCatId="accent1" phldr="1"/>
      <dgm:spPr/>
      <dgm:t>
        <a:bodyPr/>
        <a:lstStyle/>
        <a:p>
          <a:endParaRPr lang="es-MX"/>
        </a:p>
      </dgm:t>
    </dgm:pt>
    <dgm:pt modelId="{9F8BEE8A-025E-4013-A492-22AD5C8A2F31}">
      <dgm:prSet phldrT="[Texto]"/>
      <dgm:spPr/>
      <dgm:t>
        <a:bodyPr/>
        <a:lstStyle/>
        <a:p>
          <a:r>
            <a:rPr lang="es-MX" dirty="0" smtClean="0"/>
            <a:t>No</a:t>
          </a:r>
          <a:br>
            <a:rPr lang="es-MX" dirty="0" smtClean="0"/>
          </a:br>
          <a:r>
            <a:rPr lang="es-MX" dirty="0" smtClean="0"/>
            <a:t>es posible entender el desarrollo del niño si no se conoce la cultura donde se cría.</a:t>
          </a:r>
          <a:endParaRPr lang="es-MX" dirty="0"/>
        </a:p>
      </dgm:t>
    </dgm:pt>
    <dgm:pt modelId="{4D548924-9D3C-41CB-ADA3-C4604CD6B069}" type="parTrans" cxnId="{217BC82E-7E00-4519-B5F0-75BE59360284}">
      <dgm:prSet/>
      <dgm:spPr/>
      <dgm:t>
        <a:bodyPr/>
        <a:lstStyle/>
        <a:p>
          <a:endParaRPr lang="es-MX"/>
        </a:p>
      </dgm:t>
    </dgm:pt>
    <dgm:pt modelId="{BFA25ABA-9496-454A-B450-AFB094A52E2F}" type="sibTrans" cxnId="{217BC82E-7E00-4519-B5F0-75BE59360284}">
      <dgm:prSet/>
      <dgm:spPr/>
      <dgm:t>
        <a:bodyPr/>
        <a:lstStyle/>
        <a:p>
          <a:endParaRPr lang="es-MX"/>
        </a:p>
      </dgm:t>
    </dgm:pt>
    <dgm:pt modelId="{DFF5FB49-4904-4AD2-B478-6EC44A8CCD6D}">
      <dgm:prSet/>
      <dgm:spPr/>
      <dgm:t>
        <a:bodyPr/>
        <a:lstStyle/>
        <a:p>
          <a:r>
            <a:rPr lang="es-MX" dirty="0" smtClean="0"/>
            <a:t>Pensaba que los patrones de pensamiento del individuo no se deben a factores</a:t>
          </a:r>
          <a:br>
            <a:rPr lang="es-MX" dirty="0" smtClean="0"/>
          </a:br>
          <a:r>
            <a:rPr lang="es-MX" dirty="0" smtClean="0"/>
            <a:t>innatos, sino que son producto de las instituciones culturales y de las actividades</a:t>
          </a:r>
          <a:br>
            <a:rPr lang="es-MX" dirty="0" smtClean="0"/>
          </a:br>
          <a:r>
            <a:rPr lang="es-MX" dirty="0" smtClean="0"/>
            <a:t>sociales</a:t>
          </a:r>
          <a:endParaRPr lang="es-MX" dirty="0"/>
        </a:p>
      </dgm:t>
    </dgm:pt>
    <dgm:pt modelId="{A728E6F6-023E-4D77-932A-88767AE6CA56}" type="parTrans" cxnId="{F4D06E76-6547-40A8-AA62-E988A5700DB3}">
      <dgm:prSet/>
      <dgm:spPr/>
      <dgm:t>
        <a:bodyPr/>
        <a:lstStyle/>
        <a:p>
          <a:endParaRPr lang="es-MX"/>
        </a:p>
      </dgm:t>
    </dgm:pt>
    <dgm:pt modelId="{227A119B-2359-4D89-B1C3-EB01F4D5F850}" type="sibTrans" cxnId="{F4D06E76-6547-40A8-AA62-E988A5700DB3}">
      <dgm:prSet/>
      <dgm:spPr/>
      <dgm:t>
        <a:bodyPr/>
        <a:lstStyle/>
        <a:p>
          <a:endParaRPr lang="es-MX"/>
        </a:p>
      </dgm:t>
    </dgm:pt>
    <dgm:pt modelId="{67ACEC5E-C67E-43FF-812A-629C7866353C}">
      <dgm:prSet/>
      <dgm:spPr/>
      <dgm:t>
        <a:bodyPr/>
        <a:lstStyle/>
        <a:p>
          <a:r>
            <a:rPr lang="es-MX" dirty="0" smtClean="0"/>
            <a:t>Por medio de las actividades sociales el niño</a:t>
          </a:r>
          <a:br>
            <a:rPr lang="es-MX" dirty="0" smtClean="0"/>
          </a:br>
          <a:r>
            <a:rPr lang="es-MX" dirty="0" smtClean="0"/>
            <a:t>aprende a incorporar a su pensamiento herramientas culturales como el lenguaje,</a:t>
          </a:r>
          <a:br>
            <a:rPr lang="es-MX" dirty="0" smtClean="0"/>
          </a:br>
          <a:r>
            <a:rPr lang="es-MX" dirty="0" smtClean="0"/>
            <a:t>los sistemas de conteo, la escritura, el arte y otras invenciones sociales</a:t>
          </a:r>
          <a:endParaRPr lang="es-MX" dirty="0"/>
        </a:p>
      </dgm:t>
    </dgm:pt>
    <dgm:pt modelId="{EDE6FAE0-CB19-45E6-B1C7-BB8F65EC3844}" type="parTrans" cxnId="{8A32BF89-40A1-40B5-9729-C4FF73101F93}">
      <dgm:prSet/>
      <dgm:spPr/>
      <dgm:t>
        <a:bodyPr/>
        <a:lstStyle/>
        <a:p>
          <a:endParaRPr lang="es-MX"/>
        </a:p>
      </dgm:t>
    </dgm:pt>
    <dgm:pt modelId="{6AEB69B0-5648-480F-AE66-DCA60AA9B5A7}" type="sibTrans" cxnId="{8A32BF89-40A1-40B5-9729-C4FF73101F93}">
      <dgm:prSet/>
      <dgm:spPr/>
      <dgm:t>
        <a:bodyPr/>
        <a:lstStyle/>
        <a:p>
          <a:endParaRPr lang="es-MX"/>
        </a:p>
      </dgm:t>
    </dgm:pt>
    <dgm:pt modelId="{F6F2773A-34B6-427A-884F-D8DD85B875C3}">
      <dgm:prSet/>
      <dgm:spPr/>
      <dgm:t>
        <a:bodyPr/>
        <a:lstStyle/>
        <a:p>
          <a:r>
            <a:rPr lang="es-MX" dirty="0" smtClean="0"/>
            <a:t>La sociedad de los adultos tiene la responsabilidad de compartir su</a:t>
          </a:r>
          <a:br>
            <a:rPr lang="es-MX" dirty="0" smtClean="0"/>
          </a:br>
          <a:r>
            <a:rPr lang="es-MX" dirty="0" smtClean="0"/>
            <a:t>conocimiento colectivo con los integrantes más jóvenes y menos avanzados para</a:t>
          </a:r>
          <a:br>
            <a:rPr lang="es-MX" dirty="0" smtClean="0"/>
          </a:br>
          <a:r>
            <a:rPr lang="es-MX" dirty="0" smtClean="0"/>
            <a:t>estimular el desarrollo intelectual</a:t>
          </a:r>
          <a:endParaRPr lang="es-MX" dirty="0"/>
        </a:p>
      </dgm:t>
    </dgm:pt>
    <dgm:pt modelId="{3ED12924-6AA3-4525-BBDD-49778DFF4954}" type="parTrans" cxnId="{BF6DFF9D-49FD-46B1-809F-A28C2F9D71D3}">
      <dgm:prSet/>
      <dgm:spPr/>
      <dgm:t>
        <a:bodyPr/>
        <a:lstStyle/>
        <a:p>
          <a:endParaRPr lang="es-MX"/>
        </a:p>
      </dgm:t>
    </dgm:pt>
    <dgm:pt modelId="{931B8B5B-1F49-44AF-8C34-27B6EA3E4959}" type="sibTrans" cxnId="{BF6DFF9D-49FD-46B1-809F-A28C2F9D71D3}">
      <dgm:prSet/>
      <dgm:spPr/>
      <dgm:t>
        <a:bodyPr/>
        <a:lstStyle/>
        <a:p>
          <a:endParaRPr lang="es-MX"/>
        </a:p>
      </dgm:t>
    </dgm:pt>
    <dgm:pt modelId="{18BFB3F4-F7A4-4DD8-8AAB-D5DAAA2E5CE3}" type="pres">
      <dgm:prSet presAssocID="{83014D3F-B288-4B57-9A49-406D72A86E11}" presName="diagram" presStyleCnt="0">
        <dgm:presLayoutVars>
          <dgm:dir/>
          <dgm:resizeHandles val="exact"/>
        </dgm:presLayoutVars>
      </dgm:prSet>
      <dgm:spPr/>
      <dgm:t>
        <a:bodyPr/>
        <a:lstStyle/>
        <a:p>
          <a:endParaRPr lang="es-MX"/>
        </a:p>
      </dgm:t>
    </dgm:pt>
    <dgm:pt modelId="{C204AFD7-D73B-4F95-8D00-612E212F4304}" type="pres">
      <dgm:prSet presAssocID="{9F8BEE8A-025E-4013-A492-22AD5C8A2F31}" presName="node" presStyleLbl="node1" presStyleIdx="0" presStyleCnt="4">
        <dgm:presLayoutVars>
          <dgm:bulletEnabled val="1"/>
        </dgm:presLayoutVars>
      </dgm:prSet>
      <dgm:spPr/>
      <dgm:t>
        <a:bodyPr/>
        <a:lstStyle/>
        <a:p>
          <a:endParaRPr lang="es-MX"/>
        </a:p>
      </dgm:t>
    </dgm:pt>
    <dgm:pt modelId="{033CAD22-27CF-4002-A206-4B6D5F9781B4}" type="pres">
      <dgm:prSet presAssocID="{BFA25ABA-9496-454A-B450-AFB094A52E2F}" presName="sibTrans" presStyleCnt="0"/>
      <dgm:spPr/>
    </dgm:pt>
    <dgm:pt modelId="{136DA8B1-8A28-4FA3-9E6A-B6BDE20ADCEA}" type="pres">
      <dgm:prSet presAssocID="{67ACEC5E-C67E-43FF-812A-629C7866353C}" presName="node" presStyleLbl="node1" presStyleIdx="1" presStyleCnt="4">
        <dgm:presLayoutVars>
          <dgm:bulletEnabled val="1"/>
        </dgm:presLayoutVars>
      </dgm:prSet>
      <dgm:spPr/>
      <dgm:t>
        <a:bodyPr/>
        <a:lstStyle/>
        <a:p>
          <a:endParaRPr lang="es-MX"/>
        </a:p>
      </dgm:t>
    </dgm:pt>
    <dgm:pt modelId="{762AE2C2-812A-465D-B41F-BC6A20271567}" type="pres">
      <dgm:prSet presAssocID="{6AEB69B0-5648-480F-AE66-DCA60AA9B5A7}" presName="sibTrans" presStyleCnt="0"/>
      <dgm:spPr/>
    </dgm:pt>
    <dgm:pt modelId="{46B4CD3E-5143-40B1-B974-EF0BD19F3D29}" type="pres">
      <dgm:prSet presAssocID="{DFF5FB49-4904-4AD2-B478-6EC44A8CCD6D}" presName="node" presStyleLbl="node1" presStyleIdx="2" presStyleCnt="4">
        <dgm:presLayoutVars>
          <dgm:bulletEnabled val="1"/>
        </dgm:presLayoutVars>
      </dgm:prSet>
      <dgm:spPr/>
      <dgm:t>
        <a:bodyPr/>
        <a:lstStyle/>
        <a:p>
          <a:endParaRPr lang="es-MX"/>
        </a:p>
      </dgm:t>
    </dgm:pt>
    <dgm:pt modelId="{46C5D939-6B53-4E63-B119-F58815EB1268}" type="pres">
      <dgm:prSet presAssocID="{227A119B-2359-4D89-B1C3-EB01F4D5F850}" presName="sibTrans" presStyleCnt="0"/>
      <dgm:spPr/>
    </dgm:pt>
    <dgm:pt modelId="{A8A561BE-02E9-4294-9250-BAE15349090B}" type="pres">
      <dgm:prSet presAssocID="{F6F2773A-34B6-427A-884F-D8DD85B875C3}" presName="node" presStyleLbl="node1" presStyleIdx="3" presStyleCnt="4">
        <dgm:presLayoutVars>
          <dgm:bulletEnabled val="1"/>
        </dgm:presLayoutVars>
      </dgm:prSet>
      <dgm:spPr/>
      <dgm:t>
        <a:bodyPr/>
        <a:lstStyle/>
        <a:p>
          <a:endParaRPr lang="es-MX"/>
        </a:p>
      </dgm:t>
    </dgm:pt>
  </dgm:ptLst>
  <dgm:cxnLst>
    <dgm:cxn modelId="{3D503C7D-6344-40A8-8CAC-FA1D77EFAEA5}" type="presOf" srcId="{DFF5FB49-4904-4AD2-B478-6EC44A8CCD6D}" destId="{46B4CD3E-5143-40B1-B974-EF0BD19F3D29}" srcOrd="0" destOrd="0" presId="urn:microsoft.com/office/officeart/2005/8/layout/default"/>
    <dgm:cxn modelId="{B153B821-9E53-4FD1-8FF2-EA27400E0991}" type="presOf" srcId="{67ACEC5E-C67E-43FF-812A-629C7866353C}" destId="{136DA8B1-8A28-4FA3-9E6A-B6BDE20ADCEA}" srcOrd="0" destOrd="0" presId="urn:microsoft.com/office/officeart/2005/8/layout/default"/>
    <dgm:cxn modelId="{8A32BF89-40A1-40B5-9729-C4FF73101F93}" srcId="{83014D3F-B288-4B57-9A49-406D72A86E11}" destId="{67ACEC5E-C67E-43FF-812A-629C7866353C}" srcOrd="1" destOrd="0" parTransId="{EDE6FAE0-CB19-45E6-B1C7-BB8F65EC3844}" sibTransId="{6AEB69B0-5648-480F-AE66-DCA60AA9B5A7}"/>
    <dgm:cxn modelId="{61A4E853-26E8-4D39-BF33-C3028FA7C678}" type="presOf" srcId="{83014D3F-B288-4B57-9A49-406D72A86E11}" destId="{18BFB3F4-F7A4-4DD8-8AAB-D5DAAA2E5CE3}" srcOrd="0" destOrd="0" presId="urn:microsoft.com/office/officeart/2005/8/layout/default"/>
    <dgm:cxn modelId="{BF6DFF9D-49FD-46B1-809F-A28C2F9D71D3}" srcId="{83014D3F-B288-4B57-9A49-406D72A86E11}" destId="{F6F2773A-34B6-427A-884F-D8DD85B875C3}" srcOrd="3" destOrd="0" parTransId="{3ED12924-6AA3-4525-BBDD-49778DFF4954}" sibTransId="{931B8B5B-1F49-44AF-8C34-27B6EA3E4959}"/>
    <dgm:cxn modelId="{3D58EBC7-DF97-4F97-B119-85F7D6433C65}" type="presOf" srcId="{F6F2773A-34B6-427A-884F-D8DD85B875C3}" destId="{A8A561BE-02E9-4294-9250-BAE15349090B}" srcOrd="0" destOrd="0" presId="urn:microsoft.com/office/officeart/2005/8/layout/default"/>
    <dgm:cxn modelId="{F4D06E76-6547-40A8-AA62-E988A5700DB3}" srcId="{83014D3F-B288-4B57-9A49-406D72A86E11}" destId="{DFF5FB49-4904-4AD2-B478-6EC44A8CCD6D}" srcOrd="2" destOrd="0" parTransId="{A728E6F6-023E-4D77-932A-88767AE6CA56}" sibTransId="{227A119B-2359-4D89-B1C3-EB01F4D5F850}"/>
    <dgm:cxn modelId="{BD0BF477-EF62-4216-BB07-EF65874A95D3}" type="presOf" srcId="{9F8BEE8A-025E-4013-A492-22AD5C8A2F31}" destId="{C204AFD7-D73B-4F95-8D00-612E212F4304}" srcOrd="0" destOrd="0" presId="urn:microsoft.com/office/officeart/2005/8/layout/default"/>
    <dgm:cxn modelId="{217BC82E-7E00-4519-B5F0-75BE59360284}" srcId="{83014D3F-B288-4B57-9A49-406D72A86E11}" destId="{9F8BEE8A-025E-4013-A492-22AD5C8A2F31}" srcOrd="0" destOrd="0" parTransId="{4D548924-9D3C-41CB-ADA3-C4604CD6B069}" sibTransId="{BFA25ABA-9496-454A-B450-AFB094A52E2F}"/>
    <dgm:cxn modelId="{EBA0F80B-F9E0-49A8-8E81-F2C93A9EB068}" type="presParOf" srcId="{18BFB3F4-F7A4-4DD8-8AAB-D5DAAA2E5CE3}" destId="{C204AFD7-D73B-4F95-8D00-612E212F4304}" srcOrd="0" destOrd="0" presId="urn:microsoft.com/office/officeart/2005/8/layout/default"/>
    <dgm:cxn modelId="{D2F23D98-35F8-40B9-BE3B-4541F3B2E6E7}" type="presParOf" srcId="{18BFB3F4-F7A4-4DD8-8AAB-D5DAAA2E5CE3}" destId="{033CAD22-27CF-4002-A206-4B6D5F9781B4}" srcOrd="1" destOrd="0" presId="urn:microsoft.com/office/officeart/2005/8/layout/default"/>
    <dgm:cxn modelId="{92CA3A7C-DF97-4531-BF8A-79A4DCF2CF3A}" type="presParOf" srcId="{18BFB3F4-F7A4-4DD8-8AAB-D5DAAA2E5CE3}" destId="{136DA8B1-8A28-4FA3-9E6A-B6BDE20ADCEA}" srcOrd="2" destOrd="0" presId="urn:microsoft.com/office/officeart/2005/8/layout/default"/>
    <dgm:cxn modelId="{E91BCB7D-F2F5-4689-A4F4-9551DBD3861B}" type="presParOf" srcId="{18BFB3F4-F7A4-4DD8-8AAB-D5DAAA2E5CE3}" destId="{762AE2C2-812A-465D-B41F-BC6A20271567}" srcOrd="3" destOrd="0" presId="urn:microsoft.com/office/officeart/2005/8/layout/default"/>
    <dgm:cxn modelId="{468A4740-03C2-4FAF-8247-1F7E97BB4039}" type="presParOf" srcId="{18BFB3F4-F7A4-4DD8-8AAB-D5DAAA2E5CE3}" destId="{46B4CD3E-5143-40B1-B974-EF0BD19F3D29}" srcOrd="4" destOrd="0" presId="urn:microsoft.com/office/officeart/2005/8/layout/default"/>
    <dgm:cxn modelId="{48146A06-57F8-4358-8FFB-9D51F3153FC9}" type="presParOf" srcId="{18BFB3F4-F7A4-4DD8-8AAB-D5DAAA2E5CE3}" destId="{46C5D939-6B53-4E63-B119-F58815EB1268}" srcOrd="5" destOrd="0" presId="urn:microsoft.com/office/officeart/2005/8/layout/default"/>
    <dgm:cxn modelId="{D6DFF563-DA0D-4B79-864B-443205B31286}" type="presParOf" srcId="{18BFB3F4-F7A4-4DD8-8AAB-D5DAAA2E5CE3}" destId="{A8A561BE-02E9-4294-9250-BAE1534909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BB546F-EF58-4D77-AD57-653591EF1CCC}" type="doc">
      <dgm:prSet loTypeId="urn:microsoft.com/office/officeart/2005/8/layout/gear1" loCatId="process" qsTypeId="urn:microsoft.com/office/officeart/2005/8/quickstyle/3d3" qsCatId="3D" csTypeId="urn:microsoft.com/office/officeart/2005/8/colors/accent1_3" csCatId="accent1" phldr="1"/>
      <dgm:spPr/>
    </dgm:pt>
    <dgm:pt modelId="{47B4F5C5-7788-4182-BFDE-B8DCD4507960}">
      <dgm:prSet phldrT="[Texto]"/>
      <dgm:spPr/>
      <dgm:t>
        <a:bodyPr/>
        <a:lstStyle/>
        <a:p>
          <a:r>
            <a:rPr lang="es-MX" dirty="0" smtClean="0">
              <a:effectLst>
                <a:outerShdw blurRad="38100" dist="38100" dir="2700000" algn="tl">
                  <a:srgbClr val="000000">
                    <a:alpha val="43137"/>
                  </a:srgbClr>
                </a:outerShdw>
              </a:effectLst>
            </a:rPr>
            <a:t>Zona de desarrollo Próximo </a:t>
          </a:r>
          <a:endParaRPr lang="es-MX" dirty="0">
            <a:effectLst>
              <a:outerShdw blurRad="38100" dist="38100" dir="2700000" algn="tl">
                <a:srgbClr val="000000">
                  <a:alpha val="43137"/>
                </a:srgbClr>
              </a:outerShdw>
            </a:effectLst>
          </a:endParaRPr>
        </a:p>
      </dgm:t>
    </dgm:pt>
    <dgm:pt modelId="{A056371A-714E-4B46-80B4-FA2B899DF3FE}" type="parTrans" cxnId="{B8AA1E6F-F29D-45D0-9785-3478A6E1ACF8}">
      <dgm:prSet/>
      <dgm:spPr/>
      <dgm:t>
        <a:bodyPr/>
        <a:lstStyle/>
        <a:p>
          <a:endParaRPr lang="es-MX"/>
        </a:p>
      </dgm:t>
    </dgm:pt>
    <dgm:pt modelId="{F761DD2E-8845-403D-AF2C-9AC4AAF50722}" type="sibTrans" cxnId="{B8AA1E6F-F29D-45D0-9785-3478A6E1ACF8}">
      <dgm:prSet/>
      <dgm:spPr/>
      <dgm:t>
        <a:bodyPr/>
        <a:lstStyle/>
        <a:p>
          <a:endParaRPr lang="es-MX"/>
        </a:p>
      </dgm:t>
    </dgm:pt>
    <dgm:pt modelId="{E0F3CBAC-FC55-4AA4-9BDF-D4F760121940}">
      <dgm:prSet phldrT="[Texto]"/>
      <dgm:spPr/>
      <dgm:t>
        <a:bodyPr/>
        <a:lstStyle/>
        <a:p>
          <a:r>
            <a:rPr lang="es-MX" dirty="0" smtClean="0">
              <a:effectLst>
                <a:outerShdw blurRad="38100" dist="38100" dir="2700000" algn="tl">
                  <a:srgbClr val="000000">
                    <a:alpha val="43137"/>
                  </a:srgbClr>
                </a:outerShdw>
              </a:effectLst>
            </a:rPr>
            <a:t>Zona de desarrollo potencial</a:t>
          </a:r>
          <a:endParaRPr lang="es-MX" dirty="0">
            <a:effectLst>
              <a:outerShdw blurRad="38100" dist="38100" dir="2700000" algn="tl">
                <a:srgbClr val="000000">
                  <a:alpha val="43137"/>
                </a:srgbClr>
              </a:outerShdw>
            </a:effectLst>
          </a:endParaRPr>
        </a:p>
      </dgm:t>
    </dgm:pt>
    <dgm:pt modelId="{ED6E8AE5-3846-4855-B820-9B576917D0C4}" type="parTrans" cxnId="{7C583DED-D755-4DD1-84EA-2A03B24A64C5}">
      <dgm:prSet/>
      <dgm:spPr/>
      <dgm:t>
        <a:bodyPr/>
        <a:lstStyle/>
        <a:p>
          <a:endParaRPr lang="es-MX"/>
        </a:p>
      </dgm:t>
    </dgm:pt>
    <dgm:pt modelId="{E79BCC14-5C1C-4250-8F28-5A2D452F9A1B}" type="sibTrans" cxnId="{7C583DED-D755-4DD1-84EA-2A03B24A64C5}">
      <dgm:prSet/>
      <dgm:spPr/>
      <dgm:t>
        <a:bodyPr/>
        <a:lstStyle/>
        <a:p>
          <a:endParaRPr lang="es-MX"/>
        </a:p>
      </dgm:t>
    </dgm:pt>
    <dgm:pt modelId="{D7D56A6B-92B0-4064-80F7-2B22B96982D0}">
      <dgm:prSet phldrT="[Texto]"/>
      <dgm:spPr/>
      <dgm:t>
        <a:bodyPr/>
        <a:lstStyle/>
        <a:p>
          <a:r>
            <a:rPr lang="es-MX" dirty="0" smtClean="0">
              <a:effectLst>
                <a:outerShdw blurRad="38100" dist="38100" dir="2700000" algn="tl">
                  <a:srgbClr val="000000">
                    <a:alpha val="43137"/>
                  </a:srgbClr>
                </a:outerShdw>
              </a:effectLst>
            </a:rPr>
            <a:t>Zona de desarrollo real</a:t>
          </a:r>
          <a:endParaRPr lang="es-MX" dirty="0">
            <a:effectLst>
              <a:outerShdw blurRad="38100" dist="38100" dir="2700000" algn="tl">
                <a:srgbClr val="000000">
                  <a:alpha val="43137"/>
                </a:srgbClr>
              </a:outerShdw>
            </a:effectLst>
          </a:endParaRPr>
        </a:p>
      </dgm:t>
    </dgm:pt>
    <dgm:pt modelId="{40D1244C-F511-4A07-B161-16A0768F9468}" type="parTrans" cxnId="{30F1842C-67FC-493D-8000-702164018D75}">
      <dgm:prSet/>
      <dgm:spPr/>
      <dgm:t>
        <a:bodyPr/>
        <a:lstStyle/>
        <a:p>
          <a:endParaRPr lang="es-MX"/>
        </a:p>
      </dgm:t>
    </dgm:pt>
    <dgm:pt modelId="{7B01A3CF-1A55-40FA-8640-77003A63DCB5}" type="sibTrans" cxnId="{30F1842C-67FC-493D-8000-702164018D75}">
      <dgm:prSet/>
      <dgm:spPr/>
      <dgm:t>
        <a:bodyPr/>
        <a:lstStyle/>
        <a:p>
          <a:endParaRPr lang="es-MX"/>
        </a:p>
      </dgm:t>
    </dgm:pt>
    <dgm:pt modelId="{6EDE44CC-3643-49AE-8F47-3F3DD70CEC3D}" type="pres">
      <dgm:prSet presAssocID="{17BB546F-EF58-4D77-AD57-653591EF1CCC}" presName="composite" presStyleCnt="0">
        <dgm:presLayoutVars>
          <dgm:chMax val="3"/>
          <dgm:animLvl val="lvl"/>
          <dgm:resizeHandles val="exact"/>
        </dgm:presLayoutVars>
      </dgm:prSet>
      <dgm:spPr/>
    </dgm:pt>
    <dgm:pt modelId="{0E1FBD65-B4A7-4F84-8CAB-FE44F0D4E9AD}" type="pres">
      <dgm:prSet presAssocID="{47B4F5C5-7788-4182-BFDE-B8DCD4507960}" presName="gear1" presStyleLbl="node1" presStyleIdx="0" presStyleCnt="3">
        <dgm:presLayoutVars>
          <dgm:chMax val="1"/>
          <dgm:bulletEnabled val="1"/>
        </dgm:presLayoutVars>
      </dgm:prSet>
      <dgm:spPr/>
      <dgm:t>
        <a:bodyPr/>
        <a:lstStyle/>
        <a:p>
          <a:endParaRPr lang="es-MX"/>
        </a:p>
      </dgm:t>
    </dgm:pt>
    <dgm:pt modelId="{1654D165-457C-4488-9565-782ECC4B923A}" type="pres">
      <dgm:prSet presAssocID="{47B4F5C5-7788-4182-BFDE-B8DCD4507960}" presName="gear1srcNode" presStyleLbl="node1" presStyleIdx="0" presStyleCnt="3"/>
      <dgm:spPr/>
      <dgm:t>
        <a:bodyPr/>
        <a:lstStyle/>
        <a:p>
          <a:endParaRPr lang="es-MX"/>
        </a:p>
      </dgm:t>
    </dgm:pt>
    <dgm:pt modelId="{5358FFC5-4CB7-47CE-A4C7-6343F13083CE}" type="pres">
      <dgm:prSet presAssocID="{47B4F5C5-7788-4182-BFDE-B8DCD4507960}" presName="gear1dstNode" presStyleLbl="node1" presStyleIdx="0" presStyleCnt="3"/>
      <dgm:spPr/>
      <dgm:t>
        <a:bodyPr/>
        <a:lstStyle/>
        <a:p>
          <a:endParaRPr lang="es-MX"/>
        </a:p>
      </dgm:t>
    </dgm:pt>
    <dgm:pt modelId="{4EFCD9DA-82DA-4AA8-B455-82C4900ABB0C}" type="pres">
      <dgm:prSet presAssocID="{E0F3CBAC-FC55-4AA4-9BDF-D4F760121940}" presName="gear2" presStyleLbl="node1" presStyleIdx="1" presStyleCnt="3">
        <dgm:presLayoutVars>
          <dgm:chMax val="1"/>
          <dgm:bulletEnabled val="1"/>
        </dgm:presLayoutVars>
      </dgm:prSet>
      <dgm:spPr/>
      <dgm:t>
        <a:bodyPr/>
        <a:lstStyle/>
        <a:p>
          <a:endParaRPr lang="es-MX"/>
        </a:p>
      </dgm:t>
    </dgm:pt>
    <dgm:pt modelId="{FFAD4818-7886-4381-A6DD-CFF6FBAC88E5}" type="pres">
      <dgm:prSet presAssocID="{E0F3CBAC-FC55-4AA4-9BDF-D4F760121940}" presName="gear2srcNode" presStyleLbl="node1" presStyleIdx="1" presStyleCnt="3"/>
      <dgm:spPr/>
      <dgm:t>
        <a:bodyPr/>
        <a:lstStyle/>
        <a:p>
          <a:endParaRPr lang="es-MX"/>
        </a:p>
      </dgm:t>
    </dgm:pt>
    <dgm:pt modelId="{A8FC0A15-5EBE-4045-B064-A7D77FEF235C}" type="pres">
      <dgm:prSet presAssocID="{E0F3CBAC-FC55-4AA4-9BDF-D4F760121940}" presName="gear2dstNode" presStyleLbl="node1" presStyleIdx="1" presStyleCnt="3"/>
      <dgm:spPr/>
      <dgm:t>
        <a:bodyPr/>
        <a:lstStyle/>
        <a:p>
          <a:endParaRPr lang="es-MX"/>
        </a:p>
      </dgm:t>
    </dgm:pt>
    <dgm:pt modelId="{52E8A943-9393-4AA0-BDBD-E66A64FD2585}" type="pres">
      <dgm:prSet presAssocID="{D7D56A6B-92B0-4064-80F7-2B22B96982D0}" presName="gear3" presStyleLbl="node1" presStyleIdx="2" presStyleCnt="3"/>
      <dgm:spPr/>
      <dgm:t>
        <a:bodyPr/>
        <a:lstStyle/>
        <a:p>
          <a:endParaRPr lang="es-MX"/>
        </a:p>
      </dgm:t>
    </dgm:pt>
    <dgm:pt modelId="{2689F1E2-E45A-440C-99A8-7FDAFEA47B2B}" type="pres">
      <dgm:prSet presAssocID="{D7D56A6B-92B0-4064-80F7-2B22B96982D0}" presName="gear3tx" presStyleLbl="node1" presStyleIdx="2" presStyleCnt="3">
        <dgm:presLayoutVars>
          <dgm:chMax val="1"/>
          <dgm:bulletEnabled val="1"/>
        </dgm:presLayoutVars>
      </dgm:prSet>
      <dgm:spPr/>
      <dgm:t>
        <a:bodyPr/>
        <a:lstStyle/>
        <a:p>
          <a:endParaRPr lang="es-MX"/>
        </a:p>
      </dgm:t>
    </dgm:pt>
    <dgm:pt modelId="{F2703A49-7F62-41B7-9830-C11FE5A35683}" type="pres">
      <dgm:prSet presAssocID="{D7D56A6B-92B0-4064-80F7-2B22B96982D0}" presName="gear3srcNode" presStyleLbl="node1" presStyleIdx="2" presStyleCnt="3"/>
      <dgm:spPr/>
      <dgm:t>
        <a:bodyPr/>
        <a:lstStyle/>
        <a:p>
          <a:endParaRPr lang="es-MX"/>
        </a:p>
      </dgm:t>
    </dgm:pt>
    <dgm:pt modelId="{7ACE78F3-22B3-4C25-968E-7B8C741DBD97}" type="pres">
      <dgm:prSet presAssocID="{D7D56A6B-92B0-4064-80F7-2B22B96982D0}" presName="gear3dstNode" presStyleLbl="node1" presStyleIdx="2" presStyleCnt="3"/>
      <dgm:spPr/>
      <dgm:t>
        <a:bodyPr/>
        <a:lstStyle/>
        <a:p>
          <a:endParaRPr lang="es-MX"/>
        </a:p>
      </dgm:t>
    </dgm:pt>
    <dgm:pt modelId="{A38141CC-0590-4093-9D1B-649AC5803DCA}" type="pres">
      <dgm:prSet presAssocID="{F761DD2E-8845-403D-AF2C-9AC4AAF50722}" presName="connector1" presStyleLbl="sibTrans2D1" presStyleIdx="0" presStyleCnt="3"/>
      <dgm:spPr/>
      <dgm:t>
        <a:bodyPr/>
        <a:lstStyle/>
        <a:p>
          <a:endParaRPr lang="es-MX"/>
        </a:p>
      </dgm:t>
    </dgm:pt>
    <dgm:pt modelId="{0F2BDE74-7236-4826-A2A1-03280B74A153}" type="pres">
      <dgm:prSet presAssocID="{E79BCC14-5C1C-4250-8F28-5A2D452F9A1B}" presName="connector2" presStyleLbl="sibTrans2D1" presStyleIdx="1" presStyleCnt="3"/>
      <dgm:spPr/>
      <dgm:t>
        <a:bodyPr/>
        <a:lstStyle/>
        <a:p>
          <a:endParaRPr lang="es-MX"/>
        </a:p>
      </dgm:t>
    </dgm:pt>
    <dgm:pt modelId="{269B9F57-33E5-423A-BFC6-345A1062FE26}" type="pres">
      <dgm:prSet presAssocID="{7B01A3CF-1A55-40FA-8640-77003A63DCB5}" presName="connector3" presStyleLbl="sibTrans2D1" presStyleIdx="2" presStyleCnt="3"/>
      <dgm:spPr/>
      <dgm:t>
        <a:bodyPr/>
        <a:lstStyle/>
        <a:p>
          <a:endParaRPr lang="es-MX"/>
        </a:p>
      </dgm:t>
    </dgm:pt>
  </dgm:ptLst>
  <dgm:cxnLst>
    <dgm:cxn modelId="{0E3AC5EA-5F59-4940-ADDB-88EBA41B2410}" type="presOf" srcId="{47B4F5C5-7788-4182-BFDE-B8DCD4507960}" destId="{1654D165-457C-4488-9565-782ECC4B923A}" srcOrd="1" destOrd="0" presId="urn:microsoft.com/office/officeart/2005/8/layout/gear1"/>
    <dgm:cxn modelId="{FE5CF6E0-5680-43E7-B4E3-8B0D19ABF115}" type="presOf" srcId="{D7D56A6B-92B0-4064-80F7-2B22B96982D0}" destId="{2689F1E2-E45A-440C-99A8-7FDAFEA47B2B}" srcOrd="1" destOrd="0" presId="urn:microsoft.com/office/officeart/2005/8/layout/gear1"/>
    <dgm:cxn modelId="{C564AFC8-9388-43F8-AFC3-0D1DF483BC45}" type="presOf" srcId="{7B01A3CF-1A55-40FA-8640-77003A63DCB5}" destId="{269B9F57-33E5-423A-BFC6-345A1062FE26}" srcOrd="0" destOrd="0" presId="urn:microsoft.com/office/officeart/2005/8/layout/gear1"/>
    <dgm:cxn modelId="{043F8969-799F-4F2A-8901-46078CF43FD5}" type="presOf" srcId="{D7D56A6B-92B0-4064-80F7-2B22B96982D0}" destId="{F2703A49-7F62-41B7-9830-C11FE5A35683}" srcOrd="2" destOrd="0" presId="urn:microsoft.com/office/officeart/2005/8/layout/gear1"/>
    <dgm:cxn modelId="{30F1842C-67FC-493D-8000-702164018D75}" srcId="{17BB546F-EF58-4D77-AD57-653591EF1CCC}" destId="{D7D56A6B-92B0-4064-80F7-2B22B96982D0}" srcOrd="2" destOrd="0" parTransId="{40D1244C-F511-4A07-B161-16A0768F9468}" sibTransId="{7B01A3CF-1A55-40FA-8640-77003A63DCB5}"/>
    <dgm:cxn modelId="{BCF6711F-372A-42F7-9A79-E92C7216A33B}" type="presOf" srcId="{17BB546F-EF58-4D77-AD57-653591EF1CCC}" destId="{6EDE44CC-3643-49AE-8F47-3F3DD70CEC3D}" srcOrd="0" destOrd="0" presId="urn:microsoft.com/office/officeart/2005/8/layout/gear1"/>
    <dgm:cxn modelId="{B32FE1CF-3D50-427E-8B35-0B8EF03AC366}" type="presOf" srcId="{E79BCC14-5C1C-4250-8F28-5A2D452F9A1B}" destId="{0F2BDE74-7236-4826-A2A1-03280B74A153}" srcOrd="0" destOrd="0" presId="urn:microsoft.com/office/officeart/2005/8/layout/gear1"/>
    <dgm:cxn modelId="{910E2983-5825-4C51-8BC5-28222BAD7E36}" type="presOf" srcId="{E0F3CBAC-FC55-4AA4-9BDF-D4F760121940}" destId="{A8FC0A15-5EBE-4045-B064-A7D77FEF235C}" srcOrd="2" destOrd="0" presId="urn:microsoft.com/office/officeart/2005/8/layout/gear1"/>
    <dgm:cxn modelId="{B0786A2E-FE86-4581-ADA7-28F21FD081CE}" type="presOf" srcId="{D7D56A6B-92B0-4064-80F7-2B22B96982D0}" destId="{52E8A943-9393-4AA0-BDBD-E66A64FD2585}" srcOrd="0" destOrd="0" presId="urn:microsoft.com/office/officeart/2005/8/layout/gear1"/>
    <dgm:cxn modelId="{00E15D01-4C5E-4449-B244-CEDD646DC9A3}" type="presOf" srcId="{47B4F5C5-7788-4182-BFDE-B8DCD4507960}" destId="{0E1FBD65-B4A7-4F84-8CAB-FE44F0D4E9AD}" srcOrd="0" destOrd="0" presId="urn:microsoft.com/office/officeart/2005/8/layout/gear1"/>
    <dgm:cxn modelId="{20D9632C-B1C9-44E3-83A8-E67A62582775}" type="presOf" srcId="{D7D56A6B-92B0-4064-80F7-2B22B96982D0}" destId="{7ACE78F3-22B3-4C25-968E-7B8C741DBD97}" srcOrd="3" destOrd="0" presId="urn:microsoft.com/office/officeart/2005/8/layout/gear1"/>
    <dgm:cxn modelId="{4BE7D78A-0782-4FD1-8EB8-4476AD85283E}" type="presOf" srcId="{F761DD2E-8845-403D-AF2C-9AC4AAF50722}" destId="{A38141CC-0590-4093-9D1B-649AC5803DCA}" srcOrd="0" destOrd="0" presId="urn:microsoft.com/office/officeart/2005/8/layout/gear1"/>
    <dgm:cxn modelId="{B8AA1E6F-F29D-45D0-9785-3478A6E1ACF8}" srcId="{17BB546F-EF58-4D77-AD57-653591EF1CCC}" destId="{47B4F5C5-7788-4182-BFDE-B8DCD4507960}" srcOrd="0" destOrd="0" parTransId="{A056371A-714E-4B46-80B4-FA2B899DF3FE}" sibTransId="{F761DD2E-8845-403D-AF2C-9AC4AAF50722}"/>
    <dgm:cxn modelId="{7C583DED-D755-4DD1-84EA-2A03B24A64C5}" srcId="{17BB546F-EF58-4D77-AD57-653591EF1CCC}" destId="{E0F3CBAC-FC55-4AA4-9BDF-D4F760121940}" srcOrd="1" destOrd="0" parTransId="{ED6E8AE5-3846-4855-B820-9B576917D0C4}" sibTransId="{E79BCC14-5C1C-4250-8F28-5A2D452F9A1B}"/>
    <dgm:cxn modelId="{B77B7856-1277-40CB-8BD3-2F8C7F1C348B}" type="presOf" srcId="{47B4F5C5-7788-4182-BFDE-B8DCD4507960}" destId="{5358FFC5-4CB7-47CE-A4C7-6343F13083CE}" srcOrd="2" destOrd="0" presId="urn:microsoft.com/office/officeart/2005/8/layout/gear1"/>
    <dgm:cxn modelId="{244A1299-AF3A-4D85-95C0-5A4BD2771AFD}" type="presOf" srcId="{E0F3CBAC-FC55-4AA4-9BDF-D4F760121940}" destId="{4EFCD9DA-82DA-4AA8-B455-82C4900ABB0C}" srcOrd="0" destOrd="0" presId="urn:microsoft.com/office/officeart/2005/8/layout/gear1"/>
    <dgm:cxn modelId="{412567E6-C8CF-4559-B215-61810EC72B9D}" type="presOf" srcId="{E0F3CBAC-FC55-4AA4-9BDF-D4F760121940}" destId="{FFAD4818-7886-4381-A6DD-CFF6FBAC88E5}" srcOrd="1" destOrd="0" presId="urn:microsoft.com/office/officeart/2005/8/layout/gear1"/>
    <dgm:cxn modelId="{F1A6FC73-622D-4694-801F-6659CF5D69E2}" type="presParOf" srcId="{6EDE44CC-3643-49AE-8F47-3F3DD70CEC3D}" destId="{0E1FBD65-B4A7-4F84-8CAB-FE44F0D4E9AD}" srcOrd="0" destOrd="0" presId="urn:microsoft.com/office/officeart/2005/8/layout/gear1"/>
    <dgm:cxn modelId="{D17D77D8-AF2C-462C-A331-17A58A1826A5}" type="presParOf" srcId="{6EDE44CC-3643-49AE-8F47-3F3DD70CEC3D}" destId="{1654D165-457C-4488-9565-782ECC4B923A}" srcOrd="1" destOrd="0" presId="urn:microsoft.com/office/officeart/2005/8/layout/gear1"/>
    <dgm:cxn modelId="{A56F5F7E-E518-49CB-A292-CEC077B24328}" type="presParOf" srcId="{6EDE44CC-3643-49AE-8F47-3F3DD70CEC3D}" destId="{5358FFC5-4CB7-47CE-A4C7-6343F13083CE}" srcOrd="2" destOrd="0" presId="urn:microsoft.com/office/officeart/2005/8/layout/gear1"/>
    <dgm:cxn modelId="{CB19622C-D571-4043-9820-4AFD804471AC}" type="presParOf" srcId="{6EDE44CC-3643-49AE-8F47-3F3DD70CEC3D}" destId="{4EFCD9DA-82DA-4AA8-B455-82C4900ABB0C}" srcOrd="3" destOrd="0" presId="urn:microsoft.com/office/officeart/2005/8/layout/gear1"/>
    <dgm:cxn modelId="{787F2723-ACEE-4155-A7F5-7517DBB32764}" type="presParOf" srcId="{6EDE44CC-3643-49AE-8F47-3F3DD70CEC3D}" destId="{FFAD4818-7886-4381-A6DD-CFF6FBAC88E5}" srcOrd="4" destOrd="0" presId="urn:microsoft.com/office/officeart/2005/8/layout/gear1"/>
    <dgm:cxn modelId="{27AB5F76-1CDF-4A66-9CE2-C97B46E9C304}" type="presParOf" srcId="{6EDE44CC-3643-49AE-8F47-3F3DD70CEC3D}" destId="{A8FC0A15-5EBE-4045-B064-A7D77FEF235C}" srcOrd="5" destOrd="0" presId="urn:microsoft.com/office/officeart/2005/8/layout/gear1"/>
    <dgm:cxn modelId="{DAFAD155-84B9-4E31-9F19-4D28FD440246}" type="presParOf" srcId="{6EDE44CC-3643-49AE-8F47-3F3DD70CEC3D}" destId="{52E8A943-9393-4AA0-BDBD-E66A64FD2585}" srcOrd="6" destOrd="0" presId="urn:microsoft.com/office/officeart/2005/8/layout/gear1"/>
    <dgm:cxn modelId="{CA7E66DD-274F-4A5A-A086-8D1B1796430C}" type="presParOf" srcId="{6EDE44CC-3643-49AE-8F47-3F3DD70CEC3D}" destId="{2689F1E2-E45A-440C-99A8-7FDAFEA47B2B}" srcOrd="7" destOrd="0" presId="urn:microsoft.com/office/officeart/2005/8/layout/gear1"/>
    <dgm:cxn modelId="{7895BE37-4796-469C-A7C7-C656481CC45A}" type="presParOf" srcId="{6EDE44CC-3643-49AE-8F47-3F3DD70CEC3D}" destId="{F2703A49-7F62-41B7-9830-C11FE5A35683}" srcOrd="8" destOrd="0" presId="urn:microsoft.com/office/officeart/2005/8/layout/gear1"/>
    <dgm:cxn modelId="{8C1E9662-FDFD-4B27-B14F-159FF794B918}" type="presParOf" srcId="{6EDE44CC-3643-49AE-8F47-3F3DD70CEC3D}" destId="{7ACE78F3-22B3-4C25-968E-7B8C741DBD97}" srcOrd="9" destOrd="0" presId="urn:microsoft.com/office/officeart/2005/8/layout/gear1"/>
    <dgm:cxn modelId="{97EFC163-49A1-4BBD-BB5F-0229E98678F0}" type="presParOf" srcId="{6EDE44CC-3643-49AE-8F47-3F3DD70CEC3D}" destId="{A38141CC-0590-4093-9D1B-649AC5803DCA}" srcOrd="10" destOrd="0" presId="urn:microsoft.com/office/officeart/2005/8/layout/gear1"/>
    <dgm:cxn modelId="{77084671-3898-4762-85C5-F6476D963354}" type="presParOf" srcId="{6EDE44CC-3643-49AE-8F47-3F3DD70CEC3D}" destId="{0F2BDE74-7236-4826-A2A1-03280B74A153}" srcOrd="11" destOrd="0" presId="urn:microsoft.com/office/officeart/2005/8/layout/gear1"/>
    <dgm:cxn modelId="{2A331BDD-7DB0-4BEC-B90D-5B39E62368C8}" type="presParOf" srcId="{6EDE44CC-3643-49AE-8F47-3F3DD70CEC3D}" destId="{269B9F57-33E5-423A-BFC6-345A1062FE2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5BCCF81-9412-4BE2-B283-995309A796D7}" type="doc">
      <dgm:prSet loTypeId="urn:microsoft.com/office/officeart/2005/8/layout/funnel1" loCatId="relationship" qsTypeId="urn:microsoft.com/office/officeart/2005/8/quickstyle/simple5" qsCatId="simple" csTypeId="urn:microsoft.com/office/officeart/2005/8/colors/colorful4" csCatId="colorful" phldr="1"/>
      <dgm:spPr/>
      <dgm:t>
        <a:bodyPr/>
        <a:lstStyle/>
        <a:p>
          <a:endParaRPr lang="es-MX"/>
        </a:p>
      </dgm:t>
    </dgm:pt>
    <dgm:pt modelId="{3CCA593A-C4EB-4C64-AA31-54E5C850FC73}">
      <dgm:prSet phldrT="[Texto]"/>
      <dgm:spPr>
        <a:solidFill>
          <a:srgbClr val="DF4194"/>
        </a:solidFill>
      </dgm:spPr>
      <dgm:t>
        <a:bodyPr/>
        <a:lstStyle/>
        <a:p>
          <a:r>
            <a:rPr lang="es-MX" dirty="0" smtClean="0"/>
            <a:t>Desarrollo psicológico visto de manera prospectiva</a:t>
          </a:r>
          <a:endParaRPr lang="es-MX" dirty="0"/>
        </a:p>
      </dgm:t>
    </dgm:pt>
    <dgm:pt modelId="{432254B6-054A-446C-B791-D31C06EF636F}" type="parTrans" cxnId="{A9B790B0-B6B8-4EFF-AD1E-74295CED96E7}">
      <dgm:prSet/>
      <dgm:spPr/>
      <dgm:t>
        <a:bodyPr/>
        <a:lstStyle/>
        <a:p>
          <a:endParaRPr lang="es-MX"/>
        </a:p>
      </dgm:t>
    </dgm:pt>
    <dgm:pt modelId="{4AF031F2-BDF6-4BCF-B106-EA50D765728F}" type="sibTrans" cxnId="{A9B790B0-B6B8-4EFF-AD1E-74295CED96E7}">
      <dgm:prSet/>
      <dgm:spPr/>
      <dgm:t>
        <a:bodyPr/>
        <a:lstStyle/>
        <a:p>
          <a:endParaRPr lang="es-MX"/>
        </a:p>
      </dgm:t>
    </dgm:pt>
    <dgm:pt modelId="{8CA79605-A5D7-45CD-A35B-9D1FB55BD77D}">
      <dgm:prSet phldrT="[Texto]"/>
      <dgm:spPr>
        <a:solidFill>
          <a:srgbClr val="00B0F0"/>
        </a:solidFill>
      </dgm:spPr>
      <dgm:t>
        <a:bodyPr/>
        <a:lstStyle/>
        <a:p>
          <a:r>
            <a:rPr lang="es-MX" dirty="0" smtClean="0"/>
            <a:t>Los procesos de aprendizaje ponen en marcha los procesos de desarrollo</a:t>
          </a:r>
          <a:endParaRPr lang="es-MX" dirty="0"/>
        </a:p>
      </dgm:t>
    </dgm:pt>
    <dgm:pt modelId="{4E0FAA09-0BE6-4FE6-9760-CBE134A2B7C4}" type="parTrans" cxnId="{9D3F2E74-39B2-423C-9374-A25CF959AFF4}">
      <dgm:prSet/>
      <dgm:spPr/>
      <dgm:t>
        <a:bodyPr/>
        <a:lstStyle/>
        <a:p>
          <a:endParaRPr lang="es-MX"/>
        </a:p>
      </dgm:t>
    </dgm:pt>
    <dgm:pt modelId="{3B5DB0FF-D439-42E3-AF9B-282571B68334}" type="sibTrans" cxnId="{9D3F2E74-39B2-423C-9374-A25CF959AFF4}">
      <dgm:prSet/>
      <dgm:spPr/>
      <dgm:t>
        <a:bodyPr/>
        <a:lstStyle/>
        <a:p>
          <a:endParaRPr lang="es-MX"/>
        </a:p>
      </dgm:t>
    </dgm:pt>
    <dgm:pt modelId="{43BF6365-009A-46FA-AF12-AE8D9F5C1C9D}">
      <dgm:prSet phldrT="[Texto]"/>
      <dgm:spPr>
        <a:solidFill>
          <a:schemeClr val="accent1">
            <a:lumMod val="75000"/>
          </a:schemeClr>
        </a:solidFill>
      </dgm:spPr>
      <dgm:t>
        <a:bodyPr/>
        <a:lstStyle/>
        <a:p>
          <a:r>
            <a:rPr lang="es-MX" dirty="0" smtClean="0"/>
            <a:t>Intervención de otros miembros del grupo social como mediadores entre cultura e individuo</a:t>
          </a:r>
          <a:endParaRPr lang="es-MX" dirty="0"/>
        </a:p>
      </dgm:t>
    </dgm:pt>
    <dgm:pt modelId="{74226DF5-D8A2-4410-9471-F762ADBC06D7}" type="parTrans" cxnId="{95D909D9-77AE-4F6D-8EC7-A161529ACDF1}">
      <dgm:prSet/>
      <dgm:spPr/>
      <dgm:t>
        <a:bodyPr/>
        <a:lstStyle/>
        <a:p>
          <a:endParaRPr lang="es-MX"/>
        </a:p>
      </dgm:t>
    </dgm:pt>
    <dgm:pt modelId="{095AA91E-F12B-44DE-A6A4-DAE7CD6944AE}" type="sibTrans" cxnId="{95D909D9-77AE-4F6D-8EC7-A161529ACDF1}">
      <dgm:prSet/>
      <dgm:spPr/>
      <dgm:t>
        <a:bodyPr/>
        <a:lstStyle/>
        <a:p>
          <a:endParaRPr lang="es-MX"/>
        </a:p>
      </dgm:t>
    </dgm:pt>
    <dgm:pt modelId="{267A286A-76EE-4760-8EB8-493F20A51CAB}">
      <dgm:prSet phldrT="[Texto]"/>
      <dgm:spPr/>
      <dgm:t>
        <a:bodyPr/>
        <a:lstStyle/>
        <a:p>
          <a:r>
            <a:rPr lang="es-MX" dirty="0" smtClean="0"/>
            <a:t>Implicaciones educativas</a:t>
          </a:r>
          <a:endParaRPr lang="es-MX" dirty="0"/>
        </a:p>
      </dgm:t>
    </dgm:pt>
    <dgm:pt modelId="{CA4C4CEB-EC83-4982-B136-0AC85650753F}" type="parTrans" cxnId="{080BC0E8-F153-48FA-AB78-CFFBEF3B4446}">
      <dgm:prSet/>
      <dgm:spPr/>
      <dgm:t>
        <a:bodyPr/>
        <a:lstStyle/>
        <a:p>
          <a:endParaRPr lang="es-MX"/>
        </a:p>
      </dgm:t>
    </dgm:pt>
    <dgm:pt modelId="{91861B0C-62D4-4B82-AA8A-94984417A483}" type="sibTrans" cxnId="{080BC0E8-F153-48FA-AB78-CFFBEF3B4446}">
      <dgm:prSet/>
      <dgm:spPr/>
      <dgm:t>
        <a:bodyPr/>
        <a:lstStyle/>
        <a:p>
          <a:endParaRPr lang="es-MX"/>
        </a:p>
      </dgm:t>
    </dgm:pt>
    <dgm:pt modelId="{14B6D29C-93C7-4334-94CC-B7DCBA548AFE}" type="pres">
      <dgm:prSet presAssocID="{C5BCCF81-9412-4BE2-B283-995309A796D7}" presName="Name0" presStyleCnt="0">
        <dgm:presLayoutVars>
          <dgm:chMax val="4"/>
          <dgm:resizeHandles val="exact"/>
        </dgm:presLayoutVars>
      </dgm:prSet>
      <dgm:spPr/>
      <dgm:t>
        <a:bodyPr/>
        <a:lstStyle/>
        <a:p>
          <a:endParaRPr lang="es-MX"/>
        </a:p>
      </dgm:t>
    </dgm:pt>
    <dgm:pt modelId="{A32ACD87-D80A-47C4-84C4-6B1EEA936F7C}" type="pres">
      <dgm:prSet presAssocID="{C5BCCF81-9412-4BE2-B283-995309A796D7}" presName="ellipse" presStyleLbl="trBgShp" presStyleIdx="0" presStyleCnt="1"/>
      <dgm:spPr/>
    </dgm:pt>
    <dgm:pt modelId="{403FA7D0-1882-4F55-B410-0E6291A82137}" type="pres">
      <dgm:prSet presAssocID="{C5BCCF81-9412-4BE2-B283-995309A796D7}" presName="arrow1" presStyleLbl="fgShp" presStyleIdx="0" presStyleCnt="1"/>
      <dgm:spPr>
        <a:solidFill>
          <a:srgbClr val="00B050"/>
        </a:solidFill>
      </dgm:spPr>
    </dgm:pt>
    <dgm:pt modelId="{563A2B16-761F-4A9F-B6D9-6C8A5D175377}" type="pres">
      <dgm:prSet presAssocID="{C5BCCF81-9412-4BE2-B283-995309A796D7}" presName="rectangle" presStyleLbl="revTx" presStyleIdx="0" presStyleCnt="1">
        <dgm:presLayoutVars>
          <dgm:bulletEnabled val="1"/>
        </dgm:presLayoutVars>
      </dgm:prSet>
      <dgm:spPr/>
      <dgm:t>
        <a:bodyPr/>
        <a:lstStyle/>
        <a:p>
          <a:endParaRPr lang="es-MX"/>
        </a:p>
      </dgm:t>
    </dgm:pt>
    <dgm:pt modelId="{1DCD44F7-BB29-4307-BFA6-BC660AE61BD5}" type="pres">
      <dgm:prSet presAssocID="{8CA79605-A5D7-45CD-A35B-9D1FB55BD77D}" presName="item1" presStyleLbl="node1" presStyleIdx="0" presStyleCnt="3">
        <dgm:presLayoutVars>
          <dgm:bulletEnabled val="1"/>
        </dgm:presLayoutVars>
      </dgm:prSet>
      <dgm:spPr/>
      <dgm:t>
        <a:bodyPr/>
        <a:lstStyle/>
        <a:p>
          <a:endParaRPr lang="es-MX"/>
        </a:p>
      </dgm:t>
    </dgm:pt>
    <dgm:pt modelId="{AD732818-1B95-4F7A-937D-E4815662BE59}" type="pres">
      <dgm:prSet presAssocID="{43BF6365-009A-46FA-AF12-AE8D9F5C1C9D}" presName="item2" presStyleLbl="node1" presStyleIdx="1" presStyleCnt="3">
        <dgm:presLayoutVars>
          <dgm:bulletEnabled val="1"/>
        </dgm:presLayoutVars>
      </dgm:prSet>
      <dgm:spPr/>
      <dgm:t>
        <a:bodyPr/>
        <a:lstStyle/>
        <a:p>
          <a:endParaRPr lang="es-MX"/>
        </a:p>
      </dgm:t>
    </dgm:pt>
    <dgm:pt modelId="{C04AA7EB-FC18-4625-BA4B-245B4AA64C5C}" type="pres">
      <dgm:prSet presAssocID="{267A286A-76EE-4760-8EB8-493F20A51CAB}" presName="item3" presStyleLbl="node1" presStyleIdx="2" presStyleCnt="3">
        <dgm:presLayoutVars>
          <dgm:bulletEnabled val="1"/>
        </dgm:presLayoutVars>
      </dgm:prSet>
      <dgm:spPr/>
      <dgm:t>
        <a:bodyPr/>
        <a:lstStyle/>
        <a:p>
          <a:endParaRPr lang="es-MX"/>
        </a:p>
      </dgm:t>
    </dgm:pt>
    <dgm:pt modelId="{A20203B8-1379-4246-8E68-A5BC33CF99F4}" type="pres">
      <dgm:prSet presAssocID="{C5BCCF81-9412-4BE2-B283-995309A796D7}" presName="funnel" presStyleLbl="trAlignAcc1" presStyleIdx="0" presStyleCnt="1" custLinFactNeighborX="-444" custLinFactNeighborY="277"/>
      <dgm:spPr>
        <a:solidFill>
          <a:srgbClr val="FFC000">
            <a:alpha val="40000"/>
          </a:srgbClr>
        </a:solidFill>
      </dgm:spPr>
    </dgm:pt>
  </dgm:ptLst>
  <dgm:cxnLst>
    <dgm:cxn modelId="{080BC0E8-F153-48FA-AB78-CFFBEF3B4446}" srcId="{C5BCCF81-9412-4BE2-B283-995309A796D7}" destId="{267A286A-76EE-4760-8EB8-493F20A51CAB}" srcOrd="3" destOrd="0" parTransId="{CA4C4CEB-EC83-4982-B136-0AC85650753F}" sibTransId="{91861B0C-62D4-4B82-AA8A-94984417A483}"/>
    <dgm:cxn modelId="{8201DC11-CC35-44E6-8AFE-7BBDBBAA8B3E}" type="presOf" srcId="{8CA79605-A5D7-45CD-A35B-9D1FB55BD77D}" destId="{AD732818-1B95-4F7A-937D-E4815662BE59}" srcOrd="0" destOrd="0" presId="urn:microsoft.com/office/officeart/2005/8/layout/funnel1"/>
    <dgm:cxn modelId="{95D909D9-77AE-4F6D-8EC7-A161529ACDF1}" srcId="{C5BCCF81-9412-4BE2-B283-995309A796D7}" destId="{43BF6365-009A-46FA-AF12-AE8D9F5C1C9D}" srcOrd="2" destOrd="0" parTransId="{74226DF5-D8A2-4410-9471-F762ADBC06D7}" sibTransId="{095AA91E-F12B-44DE-A6A4-DAE7CD6944AE}"/>
    <dgm:cxn modelId="{9D3F2E74-39B2-423C-9374-A25CF959AFF4}" srcId="{C5BCCF81-9412-4BE2-B283-995309A796D7}" destId="{8CA79605-A5D7-45CD-A35B-9D1FB55BD77D}" srcOrd="1" destOrd="0" parTransId="{4E0FAA09-0BE6-4FE6-9760-CBE134A2B7C4}" sibTransId="{3B5DB0FF-D439-42E3-AF9B-282571B68334}"/>
    <dgm:cxn modelId="{7CAFEA86-F3A6-4F7F-BFF9-62F1023075D9}" type="presOf" srcId="{3CCA593A-C4EB-4C64-AA31-54E5C850FC73}" destId="{C04AA7EB-FC18-4625-BA4B-245B4AA64C5C}" srcOrd="0" destOrd="0" presId="urn:microsoft.com/office/officeart/2005/8/layout/funnel1"/>
    <dgm:cxn modelId="{D9CB29A8-46BB-4635-A9A1-0B7055C71A9A}" type="presOf" srcId="{267A286A-76EE-4760-8EB8-493F20A51CAB}" destId="{563A2B16-761F-4A9F-B6D9-6C8A5D175377}" srcOrd="0" destOrd="0" presId="urn:microsoft.com/office/officeart/2005/8/layout/funnel1"/>
    <dgm:cxn modelId="{50846E90-BEF2-4657-A3EB-3BCD57ED07AD}" type="presOf" srcId="{C5BCCF81-9412-4BE2-B283-995309A796D7}" destId="{14B6D29C-93C7-4334-94CC-B7DCBA548AFE}" srcOrd="0" destOrd="0" presId="urn:microsoft.com/office/officeart/2005/8/layout/funnel1"/>
    <dgm:cxn modelId="{8BB3947B-FE61-4151-ACDF-357800B3D88E}" type="presOf" srcId="{43BF6365-009A-46FA-AF12-AE8D9F5C1C9D}" destId="{1DCD44F7-BB29-4307-BFA6-BC660AE61BD5}" srcOrd="0" destOrd="0" presId="urn:microsoft.com/office/officeart/2005/8/layout/funnel1"/>
    <dgm:cxn modelId="{A9B790B0-B6B8-4EFF-AD1E-74295CED96E7}" srcId="{C5BCCF81-9412-4BE2-B283-995309A796D7}" destId="{3CCA593A-C4EB-4C64-AA31-54E5C850FC73}" srcOrd="0" destOrd="0" parTransId="{432254B6-054A-446C-B791-D31C06EF636F}" sibTransId="{4AF031F2-BDF6-4BCF-B106-EA50D765728F}"/>
    <dgm:cxn modelId="{DA269C89-7A9E-4E1D-988D-64A63A698CA6}" type="presParOf" srcId="{14B6D29C-93C7-4334-94CC-B7DCBA548AFE}" destId="{A32ACD87-D80A-47C4-84C4-6B1EEA936F7C}" srcOrd="0" destOrd="0" presId="urn:microsoft.com/office/officeart/2005/8/layout/funnel1"/>
    <dgm:cxn modelId="{EB3796B4-8F64-4E12-B76C-5C6BC9597F2C}" type="presParOf" srcId="{14B6D29C-93C7-4334-94CC-B7DCBA548AFE}" destId="{403FA7D0-1882-4F55-B410-0E6291A82137}" srcOrd="1" destOrd="0" presId="urn:microsoft.com/office/officeart/2005/8/layout/funnel1"/>
    <dgm:cxn modelId="{BA19C091-BC07-44EB-BACB-DEC5334B1121}" type="presParOf" srcId="{14B6D29C-93C7-4334-94CC-B7DCBA548AFE}" destId="{563A2B16-761F-4A9F-B6D9-6C8A5D175377}" srcOrd="2" destOrd="0" presId="urn:microsoft.com/office/officeart/2005/8/layout/funnel1"/>
    <dgm:cxn modelId="{70B2B256-D8FD-4BC3-AF03-1AB1B9C2CD46}" type="presParOf" srcId="{14B6D29C-93C7-4334-94CC-B7DCBA548AFE}" destId="{1DCD44F7-BB29-4307-BFA6-BC660AE61BD5}" srcOrd="3" destOrd="0" presId="urn:microsoft.com/office/officeart/2005/8/layout/funnel1"/>
    <dgm:cxn modelId="{B44FD15A-98F6-4572-AD60-41DF0CD0A6E7}" type="presParOf" srcId="{14B6D29C-93C7-4334-94CC-B7DCBA548AFE}" destId="{AD732818-1B95-4F7A-937D-E4815662BE59}" srcOrd="4" destOrd="0" presId="urn:microsoft.com/office/officeart/2005/8/layout/funnel1"/>
    <dgm:cxn modelId="{0862001F-FB1F-4FF4-9F7A-8BC87C83EF67}" type="presParOf" srcId="{14B6D29C-93C7-4334-94CC-B7DCBA548AFE}" destId="{C04AA7EB-FC18-4625-BA4B-245B4AA64C5C}" srcOrd="5" destOrd="0" presId="urn:microsoft.com/office/officeart/2005/8/layout/funnel1"/>
    <dgm:cxn modelId="{3A275A53-96F5-402D-9BB6-AF10E80CA110}" type="presParOf" srcId="{14B6D29C-93C7-4334-94CC-B7DCBA548AFE}" destId="{A20203B8-1379-4246-8E68-A5BC33CF99F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751D75-B963-41C1-BF57-5D81C72C72E6}" type="doc">
      <dgm:prSet loTypeId="urn:microsoft.com/office/officeart/2005/8/layout/venn1" loCatId="relationship" qsTypeId="urn:microsoft.com/office/officeart/2005/8/quickstyle/3d3" qsCatId="3D" csTypeId="urn:microsoft.com/office/officeart/2005/8/colors/accent1_2" csCatId="accent1" phldr="1"/>
      <dgm:spPr/>
    </dgm:pt>
    <dgm:pt modelId="{F14AD029-6948-4EF1-95C7-146E64E011A7}">
      <dgm:prSet phldrT="[Texto]" custT="1"/>
      <dgm:spPr>
        <a:solidFill>
          <a:srgbClr val="FFC000">
            <a:alpha val="50000"/>
          </a:srgbClr>
        </a:solidFill>
      </dgm:spPr>
      <dgm:t>
        <a:bodyPr/>
        <a:lstStyle/>
        <a:p>
          <a:r>
            <a:rPr lang="es-MX" sz="2800" dirty="0" smtClean="0"/>
            <a:t>Optimismo socioeducativo</a:t>
          </a:r>
          <a:endParaRPr lang="es-MX" sz="2800" dirty="0"/>
        </a:p>
      </dgm:t>
    </dgm:pt>
    <dgm:pt modelId="{F0E563CF-4D32-4C39-A543-0FDA89147446}" type="parTrans" cxnId="{E93027B6-6104-49FE-9A2B-E60A4E30957F}">
      <dgm:prSet/>
      <dgm:spPr/>
      <dgm:t>
        <a:bodyPr/>
        <a:lstStyle/>
        <a:p>
          <a:endParaRPr lang="es-MX"/>
        </a:p>
      </dgm:t>
    </dgm:pt>
    <dgm:pt modelId="{997CF199-CA18-4AE0-B7BA-CA21F568966B}" type="sibTrans" cxnId="{E93027B6-6104-49FE-9A2B-E60A4E30957F}">
      <dgm:prSet/>
      <dgm:spPr/>
      <dgm:t>
        <a:bodyPr/>
        <a:lstStyle/>
        <a:p>
          <a:endParaRPr lang="es-MX"/>
        </a:p>
      </dgm:t>
    </dgm:pt>
    <dgm:pt modelId="{58F9886F-05E8-42A8-B99A-BF561DF288FD}">
      <dgm:prSet phldrT="[Texto]" custT="1"/>
      <dgm:spPr>
        <a:solidFill>
          <a:srgbClr val="92D050">
            <a:alpha val="50000"/>
          </a:srgbClr>
        </a:solidFill>
      </dgm:spPr>
      <dgm:t>
        <a:bodyPr/>
        <a:lstStyle/>
        <a:p>
          <a:r>
            <a:rPr lang="es-MX" sz="2800" dirty="0" smtClean="0"/>
            <a:t>Separa lenguaje y pensamiento</a:t>
          </a:r>
          <a:endParaRPr lang="es-MX" sz="2800" dirty="0"/>
        </a:p>
      </dgm:t>
    </dgm:pt>
    <dgm:pt modelId="{30892737-30BB-49BB-93DD-F0E4C5145462}" type="parTrans" cxnId="{8228769B-953A-4D5E-B36C-D9936B1CC25B}">
      <dgm:prSet/>
      <dgm:spPr/>
      <dgm:t>
        <a:bodyPr/>
        <a:lstStyle/>
        <a:p>
          <a:endParaRPr lang="es-MX"/>
        </a:p>
      </dgm:t>
    </dgm:pt>
    <dgm:pt modelId="{CEFE7E73-7CC0-4FE9-B345-52B47A1A35B5}" type="sibTrans" cxnId="{8228769B-953A-4D5E-B36C-D9936B1CC25B}">
      <dgm:prSet/>
      <dgm:spPr/>
      <dgm:t>
        <a:bodyPr/>
        <a:lstStyle/>
        <a:p>
          <a:endParaRPr lang="es-MX"/>
        </a:p>
      </dgm:t>
    </dgm:pt>
    <dgm:pt modelId="{E05ABEB5-6509-4D21-B1C3-D1B4937E763E}">
      <dgm:prSet phldrT="[Texto]" custT="1"/>
      <dgm:spPr>
        <a:solidFill>
          <a:srgbClr val="00B0F0">
            <a:alpha val="50000"/>
          </a:srgbClr>
        </a:solidFill>
      </dgm:spPr>
      <dgm:t>
        <a:bodyPr/>
        <a:lstStyle/>
        <a:p>
          <a:r>
            <a:rPr lang="es-MX" sz="2800" dirty="0" smtClean="0"/>
            <a:t>Optimismo biosocial</a:t>
          </a:r>
          <a:endParaRPr lang="es-MX" sz="2800" dirty="0"/>
        </a:p>
      </dgm:t>
    </dgm:pt>
    <dgm:pt modelId="{5F347291-2BF7-4CD9-BA2D-D872B0F25517}" type="parTrans" cxnId="{6DFA0F60-A1A3-4604-988C-40CB7D13F791}">
      <dgm:prSet/>
      <dgm:spPr/>
      <dgm:t>
        <a:bodyPr/>
        <a:lstStyle/>
        <a:p>
          <a:endParaRPr lang="es-MX"/>
        </a:p>
      </dgm:t>
    </dgm:pt>
    <dgm:pt modelId="{4F4A7934-32EE-4677-A4E7-B7D9C7580556}" type="sibTrans" cxnId="{6DFA0F60-A1A3-4604-988C-40CB7D13F791}">
      <dgm:prSet/>
      <dgm:spPr/>
      <dgm:t>
        <a:bodyPr/>
        <a:lstStyle/>
        <a:p>
          <a:endParaRPr lang="es-MX"/>
        </a:p>
      </dgm:t>
    </dgm:pt>
    <dgm:pt modelId="{96A7E028-4518-4B9B-8E7B-2188A744297F}" type="pres">
      <dgm:prSet presAssocID="{E7751D75-B963-41C1-BF57-5D81C72C72E6}" presName="compositeShape" presStyleCnt="0">
        <dgm:presLayoutVars>
          <dgm:chMax val="7"/>
          <dgm:dir/>
          <dgm:resizeHandles val="exact"/>
        </dgm:presLayoutVars>
      </dgm:prSet>
      <dgm:spPr/>
    </dgm:pt>
    <dgm:pt modelId="{A385B933-0D02-477D-8C78-70868CE56E64}" type="pres">
      <dgm:prSet presAssocID="{F14AD029-6948-4EF1-95C7-146E64E011A7}" presName="circ1" presStyleLbl="vennNode1" presStyleIdx="0" presStyleCnt="3"/>
      <dgm:spPr/>
      <dgm:t>
        <a:bodyPr/>
        <a:lstStyle/>
        <a:p>
          <a:endParaRPr lang="es-MX"/>
        </a:p>
      </dgm:t>
    </dgm:pt>
    <dgm:pt modelId="{F970A7AB-9BB0-433A-8C5C-54BCF32C7ACD}" type="pres">
      <dgm:prSet presAssocID="{F14AD029-6948-4EF1-95C7-146E64E011A7}" presName="circ1Tx" presStyleLbl="revTx" presStyleIdx="0" presStyleCnt="0">
        <dgm:presLayoutVars>
          <dgm:chMax val="0"/>
          <dgm:chPref val="0"/>
          <dgm:bulletEnabled val="1"/>
        </dgm:presLayoutVars>
      </dgm:prSet>
      <dgm:spPr/>
      <dgm:t>
        <a:bodyPr/>
        <a:lstStyle/>
        <a:p>
          <a:endParaRPr lang="es-MX"/>
        </a:p>
      </dgm:t>
    </dgm:pt>
    <dgm:pt modelId="{8AED7658-3501-4FFD-8A68-C80F25631581}" type="pres">
      <dgm:prSet presAssocID="{58F9886F-05E8-42A8-B99A-BF561DF288FD}" presName="circ2" presStyleLbl="vennNode1" presStyleIdx="1" presStyleCnt="3"/>
      <dgm:spPr/>
      <dgm:t>
        <a:bodyPr/>
        <a:lstStyle/>
        <a:p>
          <a:endParaRPr lang="es-MX"/>
        </a:p>
      </dgm:t>
    </dgm:pt>
    <dgm:pt modelId="{F8EFFBFC-5767-4D00-92E2-AEBA6C58261C}" type="pres">
      <dgm:prSet presAssocID="{58F9886F-05E8-42A8-B99A-BF561DF288FD}" presName="circ2Tx" presStyleLbl="revTx" presStyleIdx="0" presStyleCnt="0">
        <dgm:presLayoutVars>
          <dgm:chMax val="0"/>
          <dgm:chPref val="0"/>
          <dgm:bulletEnabled val="1"/>
        </dgm:presLayoutVars>
      </dgm:prSet>
      <dgm:spPr/>
      <dgm:t>
        <a:bodyPr/>
        <a:lstStyle/>
        <a:p>
          <a:endParaRPr lang="es-MX"/>
        </a:p>
      </dgm:t>
    </dgm:pt>
    <dgm:pt modelId="{2F791AC5-4299-4C3C-9E6B-7750E078986E}" type="pres">
      <dgm:prSet presAssocID="{E05ABEB5-6509-4D21-B1C3-D1B4937E763E}" presName="circ3" presStyleLbl="vennNode1" presStyleIdx="2" presStyleCnt="3"/>
      <dgm:spPr/>
      <dgm:t>
        <a:bodyPr/>
        <a:lstStyle/>
        <a:p>
          <a:endParaRPr lang="es-MX"/>
        </a:p>
      </dgm:t>
    </dgm:pt>
    <dgm:pt modelId="{3925225A-DFEF-4A8C-B934-4D3D034F2F92}" type="pres">
      <dgm:prSet presAssocID="{E05ABEB5-6509-4D21-B1C3-D1B4937E763E}" presName="circ3Tx" presStyleLbl="revTx" presStyleIdx="0" presStyleCnt="0">
        <dgm:presLayoutVars>
          <dgm:chMax val="0"/>
          <dgm:chPref val="0"/>
          <dgm:bulletEnabled val="1"/>
        </dgm:presLayoutVars>
      </dgm:prSet>
      <dgm:spPr/>
      <dgm:t>
        <a:bodyPr/>
        <a:lstStyle/>
        <a:p>
          <a:endParaRPr lang="es-MX"/>
        </a:p>
      </dgm:t>
    </dgm:pt>
  </dgm:ptLst>
  <dgm:cxnLst>
    <dgm:cxn modelId="{8228769B-953A-4D5E-B36C-D9936B1CC25B}" srcId="{E7751D75-B963-41C1-BF57-5D81C72C72E6}" destId="{58F9886F-05E8-42A8-B99A-BF561DF288FD}" srcOrd="1" destOrd="0" parTransId="{30892737-30BB-49BB-93DD-F0E4C5145462}" sibTransId="{CEFE7E73-7CC0-4FE9-B345-52B47A1A35B5}"/>
    <dgm:cxn modelId="{AD24DE5A-20EA-48DA-A531-203BFFDFA49B}" type="presOf" srcId="{58F9886F-05E8-42A8-B99A-BF561DF288FD}" destId="{F8EFFBFC-5767-4D00-92E2-AEBA6C58261C}" srcOrd="1" destOrd="0" presId="urn:microsoft.com/office/officeart/2005/8/layout/venn1"/>
    <dgm:cxn modelId="{E0B29F88-233C-463F-95BA-D4C6F6644AF0}" type="presOf" srcId="{E05ABEB5-6509-4D21-B1C3-D1B4937E763E}" destId="{3925225A-DFEF-4A8C-B934-4D3D034F2F92}" srcOrd="1" destOrd="0" presId="urn:microsoft.com/office/officeart/2005/8/layout/venn1"/>
    <dgm:cxn modelId="{580BE7AA-63A6-4187-9EBB-B1212D6D2FCA}" type="presOf" srcId="{E7751D75-B963-41C1-BF57-5D81C72C72E6}" destId="{96A7E028-4518-4B9B-8E7B-2188A744297F}" srcOrd="0" destOrd="0" presId="urn:microsoft.com/office/officeart/2005/8/layout/venn1"/>
    <dgm:cxn modelId="{6DFA0F60-A1A3-4604-988C-40CB7D13F791}" srcId="{E7751D75-B963-41C1-BF57-5D81C72C72E6}" destId="{E05ABEB5-6509-4D21-B1C3-D1B4937E763E}" srcOrd="2" destOrd="0" parTransId="{5F347291-2BF7-4CD9-BA2D-D872B0F25517}" sibTransId="{4F4A7934-32EE-4677-A4E7-B7D9C7580556}"/>
    <dgm:cxn modelId="{4D998FB2-F6A2-4DC1-8B59-4327D6673A86}" type="presOf" srcId="{F14AD029-6948-4EF1-95C7-146E64E011A7}" destId="{A385B933-0D02-477D-8C78-70868CE56E64}" srcOrd="0" destOrd="0" presId="urn:microsoft.com/office/officeart/2005/8/layout/venn1"/>
    <dgm:cxn modelId="{E93027B6-6104-49FE-9A2B-E60A4E30957F}" srcId="{E7751D75-B963-41C1-BF57-5D81C72C72E6}" destId="{F14AD029-6948-4EF1-95C7-146E64E011A7}" srcOrd="0" destOrd="0" parTransId="{F0E563CF-4D32-4C39-A543-0FDA89147446}" sibTransId="{997CF199-CA18-4AE0-B7BA-CA21F568966B}"/>
    <dgm:cxn modelId="{7D56965C-D935-4451-8C83-DCB7B6171C2E}" type="presOf" srcId="{58F9886F-05E8-42A8-B99A-BF561DF288FD}" destId="{8AED7658-3501-4FFD-8A68-C80F25631581}" srcOrd="0" destOrd="0" presId="urn:microsoft.com/office/officeart/2005/8/layout/venn1"/>
    <dgm:cxn modelId="{AEF04347-94FD-4DA2-ADF1-1A209EDE88A3}" type="presOf" srcId="{F14AD029-6948-4EF1-95C7-146E64E011A7}" destId="{F970A7AB-9BB0-433A-8C5C-54BCF32C7ACD}" srcOrd="1" destOrd="0" presId="urn:microsoft.com/office/officeart/2005/8/layout/venn1"/>
    <dgm:cxn modelId="{3E0FF62E-9650-4054-9CD8-F39CA7740641}" type="presOf" srcId="{E05ABEB5-6509-4D21-B1C3-D1B4937E763E}" destId="{2F791AC5-4299-4C3C-9E6B-7750E078986E}" srcOrd="0" destOrd="0" presId="urn:microsoft.com/office/officeart/2005/8/layout/venn1"/>
    <dgm:cxn modelId="{D4E46CE3-8ACC-4ADD-9456-76FCE2CC35A7}" type="presParOf" srcId="{96A7E028-4518-4B9B-8E7B-2188A744297F}" destId="{A385B933-0D02-477D-8C78-70868CE56E64}" srcOrd="0" destOrd="0" presId="urn:microsoft.com/office/officeart/2005/8/layout/venn1"/>
    <dgm:cxn modelId="{0AA6D795-AD3A-4B90-988A-5D4C8C6C53A9}" type="presParOf" srcId="{96A7E028-4518-4B9B-8E7B-2188A744297F}" destId="{F970A7AB-9BB0-433A-8C5C-54BCF32C7ACD}" srcOrd="1" destOrd="0" presId="urn:microsoft.com/office/officeart/2005/8/layout/venn1"/>
    <dgm:cxn modelId="{223C2A1B-DC53-4086-96E1-68B043AA673B}" type="presParOf" srcId="{96A7E028-4518-4B9B-8E7B-2188A744297F}" destId="{8AED7658-3501-4FFD-8A68-C80F25631581}" srcOrd="2" destOrd="0" presId="urn:microsoft.com/office/officeart/2005/8/layout/venn1"/>
    <dgm:cxn modelId="{8A8BC76D-63F6-4027-8C6B-AD3D8624E052}" type="presParOf" srcId="{96A7E028-4518-4B9B-8E7B-2188A744297F}" destId="{F8EFFBFC-5767-4D00-92E2-AEBA6C58261C}" srcOrd="3" destOrd="0" presId="urn:microsoft.com/office/officeart/2005/8/layout/venn1"/>
    <dgm:cxn modelId="{22F8570A-2263-478A-8186-B8F8E7B1F653}" type="presParOf" srcId="{96A7E028-4518-4B9B-8E7B-2188A744297F}" destId="{2F791AC5-4299-4C3C-9E6B-7750E078986E}" srcOrd="4" destOrd="0" presId="urn:microsoft.com/office/officeart/2005/8/layout/venn1"/>
    <dgm:cxn modelId="{F7565B7C-5B6A-4513-8BCE-DEC59DC24FE0}" type="presParOf" srcId="{96A7E028-4518-4B9B-8E7B-2188A744297F}" destId="{3925225A-DFEF-4A8C-B934-4D3D034F2F92}"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5DE23F-442A-470A-898F-D2C4B6612F7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MX"/>
        </a:p>
      </dgm:t>
    </dgm:pt>
    <dgm:pt modelId="{84B003AC-99D8-44A9-AEF5-CFFBB070C76D}">
      <dgm:prSet phldrT="[Texto]"/>
      <dgm:spPr/>
      <dgm:t>
        <a:bodyPr/>
        <a:lstStyle/>
        <a:p>
          <a:r>
            <a:rPr lang="es-MX" dirty="0" smtClean="0"/>
            <a:t>1. La confianza en el análisis genético o evolutivo.</a:t>
          </a:r>
          <a:endParaRPr lang="es-MX" dirty="0"/>
        </a:p>
      </dgm:t>
    </dgm:pt>
    <dgm:pt modelId="{1DEE2D0E-AD0B-4CBA-89EB-9D87C8076710}" type="parTrans" cxnId="{72ED3710-916D-40ED-804E-928F21DC5AC3}">
      <dgm:prSet/>
      <dgm:spPr/>
      <dgm:t>
        <a:bodyPr/>
        <a:lstStyle/>
        <a:p>
          <a:endParaRPr lang="es-MX"/>
        </a:p>
      </dgm:t>
    </dgm:pt>
    <dgm:pt modelId="{67458BFB-5E8A-411A-B846-22E321C962DE}" type="sibTrans" cxnId="{72ED3710-916D-40ED-804E-928F21DC5AC3}">
      <dgm:prSet/>
      <dgm:spPr/>
      <dgm:t>
        <a:bodyPr/>
        <a:lstStyle/>
        <a:p>
          <a:endParaRPr lang="es-MX"/>
        </a:p>
      </dgm:t>
    </dgm:pt>
    <dgm:pt modelId="{097684D6-FFEB-421D-B038-01FC24523C38}">
      <dgm:prSet phldrT="[Texto]"/>
      <dgm:spPr/>
      <dgm:t>
        <a:bodyPr/>
        <a:lstStyle/>
        <a:p>
          <a:r>
            <a:rPr lang="es-MX" dirty="0" smtClean="0"/>
            <a:t>2. La afirmación de que las funciones mentales superiores del individuo derivan de la vida social.</a:t>
          </a:r>
          <a:endParaRPr lang="es-MX" dirty="0"/>
        </a:p>
      </dgm:t>
    </dgm:pt>
    <dgm:pt modelId="{1A77FF06-1A55-42E4-BA80-41242E16C740}" type="parTrans" cxnId="{E780E4E8-4AEA-4E52-949A-EEFC51F6AC3D}">
      <dgm:prSet/>
      <dgm:spPr/>
      <dgm:t>
        <a:bodyPr/>
        <a:lstStyle/>
        <a:p>
          <a:endParaRPr lang="es-MX"/>
        </a:p>
      </dgm:t>
    </dgm:pt>
    <dgm:pt modelId="{5BAF84BF-2E04-4DAA-88A6-C905A8FEC613}" type="sibTrans" cxnId="{E780E4E8-4AEA-4E52-949A-EEFC51F6AC3D}">
      <dgm:prSet/>
      <dgm:spPr/>
      <dgm:t>
        <a:bodyPr/>
        <a:lstStyle/>
        <a:p>
          <a:endParaRPr lang="es-MX"/>
        </a:p>
      </dgm:t>
    </dgm:pt>
    <dgm:pt modelId="{D5266BB3-533E-421D-BC94-0253911BEE04}">
      <dgm:prSet phldrT="[Texto]"/>
      <dgm:spPr/>
      <dgm:t>
        <a:bodyPr/>
        <a:lstStyle/>
        <a:p>
          <a:r>
            <a:rPr lang="es-MX" dirty="0" smtClean="0"/>
            <a:t>3. La idea de que la acción humana, tanto en el plano individual como en el social, está mediada por herramientas y signos.</a:t>
          </a:r>
          <a:endParaRPr lang="es-MX" dirty="0"/>
        </a:p>
      </dgm:t>
    </dgm:pt>
    <dgm:pt modelId="{D9E85F1A-6B7D-49FE-921F-B003C2A0342E}" type="parTrans" cxnId="{777A345A-C77F-47D5-A6CD-C0AA79650C55}">
      <dgm:prSet/>
      <dgm:spPr/>
      <dgm:t>
        <a:bodyPr/>
        <a:lstStyle/>
        <a:p>
          <a:endParaRPr lang="es-MX"/>
        </a:p>
      </dgm:t>
    </dgm:pt>
    <dgm:pt modelId="{510D6582-D66F-47E5-8C20-1667E2FA82CC}" type="sibTrans" cxnId="{777A345A-C77F-47D5-A6CD-C0AA79650C55}">
      <dgm:prSet/>
      <dgm:spPr/>
      <dgm:t>
        <a:bodyPr/>
        <a:lstStyle/>
        <a:p>
          <a:endParaRPr lang="es-MX"/>
        </a:p>
      </dgm:t>
    </dgm:pt>
    <dgm:pt modelId="{297BD9E3-41D3-4EFB-92BD-A61327E0BCD0}" type="pres">
      <dgm:prSet presAssocID="{BE5DE23F-442A-470A-898F-D2C4B6612F74}" presName="Name0" presStyleCnt="0">
        <dgm:presLayoutVars>
          <dgm:dir/>
          <dgm:resizeHandles val="exact"/>
        </dgm:presLayoutVars>
      </dgm:prSet>
      <dgm:spPr/>
      <dgm:t>
        <a:bodyPr/>
        <a:lstStyle/>
        <a:p>
          <a:endParaRPr lang="es-MX"/>
        </a:p>
      </dgm:t>
    </dgm:pt>
    <dgm:pt modelId="{808C9C04-9D9E-4ADC-9997-FCBB25687E79}" type="pres">
      <dgm:prSet presAssocID="{84B003AC-99D8-44A9-AEF5-CFFBB070C76D}" presName="node" presStyleLbl="node1" presStyleIdx="0" presStyleCnt="3">
        <dgm:presLayoutVars>
          <dgm:bulletEnabled val="1"/>
        </dgm:presLayoutVars>
      </dgm:prSet>
      <dgm:spPr/>
      <dgm:t>
        <a:bodyPr/>
        <a:lstStyle/>
        <a:p>
          <a:endParaRPr lang="es-MX"/>
        </a:p>
      </dgm:t>
    </dgm:pt>
    <dgm:pt modelId="{2AC516ED-A901-4027-AE8F-E5C67CCE2275}" type="pres">
      <dgm:prSet presAssocID="{67458BFB-5E8A-411A-B846-22E321C962DE}" presName="sibTrans" presStyleCnt="0"/>
      <dgm:spPr/>
    </dgm:pt>
    <dgm:pt modelId="{3BF6861F-55EC-4F71-BF6F-211D75C1ABE7}" type="pres">
      <dgm:prSet presAssocID="{097684D6-FFEB-421D-B038-01FC24523C38}" presName="node" presStyleLbl="node1" presStyleIdx="1" presStyleCnt="3">
        <dgm:presLayoutVars>
          <dgm:bulletEnabled val="1"/>
        </dgm:presLayoutVars>
      </dgm:prSet>
      <dgm:spPr/>
      <dgm:t>
        <a:bodyPr/>
        <a:lstStyle/>
        <a:p>
          <a:endParaRPr lang="es-MX"/>
        </a:p>
      </dgm:t>
    </dgm:pt>
    <dgm:pt modelId="{63BEA345-689C-400E-B9DD-CA5FD45E0C0E}" type="pres">
      <dgm:prSet presAssocID="{5BAF84BF-2E04-4DAA-88A6-C905A8FEC613}" presName="sibTrans" presStyleCnt="0"/>
      <dgm:spPr/>
    </dgm:pt>
    <dgm:pt modelId="{44AFF2EF-F49B-4449-B94B-7E7FB6C2270B}" type="pres">
      <dgm:prSet presAssocID="{D5266BB3-533E-421D-BC94-0253911BEE04}" presName="node" presStyleLbl="node1" presStyleIdx="2" presStyleCnt="3">
        <dgm:presLayoutVars>
          <dgm:bulletEnabled val="1"/>
        </dgm:presLayoutVars>
      </dgm:prSet>
      <dgm:spPr/>
      <dgm:t>
        <a:bodyPr/>
        <a:lstStyle/>
        <a:p>
          <a:endParaRPr lang="es-MX"/>
        </a:p>
      </dgm:t>
    </dgm:pt>
  </dgm:ptLst>
  <dgm:cxnLst>
    <dgm:cxn modelId="{72ED3710-916D-40ED-804E-928F21DC5AC3}" srcId="{BE5DE23F-442A-470A-898F-D2C4B6612F74}" destId="{84B003AC-99D8-44A9-AEF5-CFFBB070C76D}" srcOrd="0" destOrd="0" parTransId="{1DEE2D0E-AD0B-4CBA-89EB-9D87C8076710}" sibTransId="{67458BFB-5E8A-411A-B846-22E321C962DE}"/>
    <dgm:cxn modelId="{280CA99D-4189-4C16-A35A-84E40BA626B2}" type="presOf" srcId="{D5266BB3-533E-421D-BC94-0253911BEE04}" destId="{44AFF2EF-F49B-4449-B94B-7E7FB6C2270B}" srcOrd="0" destOrd="0" presId="urn:microsoft.com/office/officeart/2005/8/layout/hList6"/>
    <dgm:cxn modelId="{A268C3A1-3EBA-4680-8B00-237F11F396C7}" type="presOf" srcId="{BE5DE23F-442A-470A-898F-D2C4B6612F74}" destId="{297BD9E3-41D3-4EFB-92BD-A61327E0BCD0}" srcOrd="0" destOrd="0" presId="urn:microsoft.com/office/officeart/2005/8/layout/hList6"/>
    <dgm:cxn modelId="{E780E4E8-4AEA-4E52-949A-EEFC51F6AC3D}" srcId="{BE5DE23F-442A-470A-898F-D2C4B6612F74}" destId="{097684D6-FFEB-421D-B038-01FC24523C38}" srcOrd="1" destOrd="0" parTransId="{1A77FF06-1A55-42E4-BA80-41242E16C740}" sibTransId="{5BAF84BF-2E04-4DAA-88A6-C905A8FEC613}"/>
    <dgm:cxn modelId="{777A345A-C77F-47D5-A6CD-C0AA79650C55}" srcId="{BE5DE23F-442A-470A-898F-D2C4B6612F74}" destId="{D5266BB3-533E-421D-BC94-0253911BEE04}" srcOrd="2" destOrd="0" parTransId="{D9E85F1A-6B7D-49FE-921F-B003C2A0342E}" sibTransId="{510D6582-D66F-47E5-8C20-1667E2FA82CC}"/>
    <dgm:cxn modelId="{D9626C3B-1DAF-43B2-8BA9-AE19FFA2D769}" type="presOf" srcId="{84B003AC-99D8-44A9-AEF5-CFFBB070C76D}" destId="{808C9C04-9D9E-4ADC-9997-FCBB25687E79}" srcOrd="0" destOrd="0" presId="urn:microsoft.com/office/officeart/2005/8/layout/hList6"/>
    <dgm:cxn modelId="{3D07E8DA-F417-4412-93BC-639BBBCE65D1}" type="presOf" srcId="{097684D6-FFEB-421D-B038-01FC24523C38}" destId="{3BF6861F-55EC-4F71-BF6F-211D75C1ABE7}" srcOrd="0" destOrd="0" presId="urn:microsoft.com/office/officeart/2005/8/layout/hList6"/>
    <dgm:cxn modelId="{44484DCF-B7A8-41A0-8E64-62AAE57F0536}" type="presParOf" srcId="{297BD9E3-41D3-4EFB-92BD-A61327E0BCD0}" destId="{808C9C04-9D9E-4ADC-9997-FCBB25687E79}" srcOrd="0" destOrd="0" presId="urn:microsoft.com/office/officeart/2005/8/layout/hList6"/>
    <dgm:cxn modelId="{7B4B1C69-5D98-4A12-8456-CBCE35579BD5}" type="presParOf" srcId="{297BD9E3-41D3-4EFB-92BD-A61327E0BCD0}" destId="{2AC516ED-A901-4027-AE8F-E5C67CCE2275}" srcOrd="1" destOrd="0" presId="urn:microsoft.com/office/officeart/2005/8/layout/hList6"/>
    <dgm:cxn modelId="{ABDAB043-8407-40C6-99DA-AAF5360BC701}" type="presParOf" srcId="{297BD9E3-41D3-4EFB-92BD-A61327E0BCD0}" destId="{3BF6861F-55EC-4F71-BF6F-211D75C1ABE7}" srcOrd="2" destOrd="0" presId="urn:microsoft.com/office/officeart/2005/8/layout/hList6"/>
    <dgm:cxn modelId="{5FF91973-37FA-4FFF-9A25-1A0AB15799B2}" type="presParOf" srcId="{297BD9E3-41D3-4EFB-92BD-A61327E0BCD0}" destId="{63BEA345-689C-400E-B9DD-CA5FD45E0C0E}" srcOrd="3" destOrd="0" presId="urn:microsoft.com/office/officeart/2005/8/layout/hList6"/>
    <dgm:cxn modelId="{361A1019-15AB-4E0B-BB55-556EC750C0C5}" type="presParOf" srcId="{297BD9E3-41D3-4EFB-92BD-A61327E0BCD0}" destId="{44AFF2EF-F49B-4449-B94B-7E7FB6C2270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BD65-B4A7-4F84-8CAB-FE44F0D4E9AD}">
      <dsp:nvSpPr>
        <dsp:cNvPr id="0" name=""/>
        <dsp:cNvSpPr/>
      </dsp:nvSpPr>
      <dsp:spPr>
        <a:xfrm>
          <a:off x="2061193" y="2365863"/>
          <a:ext cx="2519236" cy="2519236"/>
        </a:xfrm>
        <a:prstGeom prst="gear9">
          <a:avLst/>
        </a:prstGeom>
        <a:solidFill>
          <a:schemeClr val="accent1">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Próximo </a:t>
          </a:r>
          <a:endParaRPr lang="es-MX" sz="1600" kern="1200" dirty="0">
            <a:effectLst>
              <a:outerShdw blurRad="38100" dist="38100" dir="2700000" algn="tl">
                <a:srgbClr val="000000">
                  <a:alpha val="43137"/>
                </a:srgbClr>
              </a:outerShdw>
            </a:effectLst>
          </a:endParaRPr>
        </a:p>
      </dsp:txBody>
      <dsp:txXfrm>
        <a:off x="2567672" y="2955982"/>
        <a:ext cx="1506278" cy="1294939"/>
      </dsp:txXfrm>
    </dsp:sp>
    <dsp:sp modelId="{4EFCD9DA-82DA-4AA8-B455-82C4900ABB0C}">
      <dsp:nvSpPr>
        <dsp:cNvPr id="0" name=""/>
        <dsp:cNvSpPr/>
      </dsp:nvSpPr>
      <dsp:spPr>
        <a:xfrm>
          <a:off x="595455" y="1770407"/>
          <a:ext cx="1832172" cy="1832172"/>
        </a:xfrm>
        <a:prstGeom prst="gear6">
          <a:avLst/>
        </a:prstGeom>
        <a:solidFill>
          <a:schemeClr val="accent1">
            <a:shade val="80000"/>
            <a:hueOff val="-57546"/>
            <a:satOff val="2020"/>
            <a:lumOff val="9793"/>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potencial</a:t>
          </a:r>
          <a:endParaRPr lang="es-MX" sz="1600" kern="1200" dirty="0">
            <a:effectLst>
              <a:outerShdw blurRad="38100" dist="38100" dir="2700000" algn="tl">
                <a:srgbClr val="000000">
                  <a:alpha val="43137"/>
                </a:srgbClr>
              </a:outerShdw>
            </a:effectLst>
          </a:endParaRPr>
        </a:p>
      </dsp:txBody>
      <dsp:txXfrm>
        <a:off x="1056710" y="2234450"/>
        <a:ext cx="909662" cy="904086"/>
      </dsp:txXfrm>
    </dsp:sp>
    <dsp:sp modelId="{52E8A943-9393-4AA0-BDBD-E66A64FD2585}">
      <dsp:nvSpPr>
        <dsp:cNvPr id="0" name=""/>
        <dsp:cNvSpPr/>
      </dsp:nvSpPr>
      <dsp:spPr>
        <a:xfrm rot="20700000">
          <a:off x="1621659" y="506395"/>
          <a:ext cx="1795154" cy="1795154"/>
        </a:xfrm>
        <a:prstGeom prst="gear6">
          <a:avLst/>
        </a:prstGeom>
        <a:solidFill>
          <a:schemeClr val="accent1">
            <a:shade val="80000"/>
            <a:hueOff val="-115093"/>
            <a:satOff val="4040"/>
            <a:lumOff val="19586"/>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real</a:t>
          </a:r>
          <a:endParaRPr lang="es-MX" sz="1600" kern="1200" dirty="0">
            <a:effectLst>
              <a:outerShdw blurRad="38100" dist="38100" dir="2700000" algn="tl">
                <a:srgbClr val="000000">
                  <a:alpha val="43137"/>
                </a:srgbClr>
              </a:outerShdw>
            </a:effectLst>
          </a:endParaRPr>
        </a:p>
      </dsp:txBody>
      <dsp:txXfrm rot="-20700000">
        <a:off x="2015389" y="900125"/>
        <a:ext cx="1007694" cy="1007694"/>
      </dsp:txXfrm>
    </dsp:sp>
    <dsp:sp modelId="{A38141CC-0590-4093-9D1B-649AC5803DCA}">
      <dsp:nvSpPr>
        <dsp:cNvPr id="0" name=""/>
        <dsp:cNvSpPr/>
      </dsp:nvSpPr>
      <dsp:spPr>
        <a:xfrm>
          <a:off x="1871739" y="1983289"/>
          <a:ext cx="3224622" cy="3224622"/>
        </a:xfrm>
        <a:prstGeom prst="circularArrow">
          <a:avLst>
            <a:gd name="adj1" fmla="val 4688"/>
            <a:gd name="adj2" fmla="val 299029"/>
            <a:gd name="adj3" fmla="val 2524686"/>
            <a:gd name="adj4" fmla="val 15843042"/>
            <a:gd name="adj5" fmla="val 5469"/>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F2BDE74-7236-4826-A2A1-03280B74A153}">
      <dsp:nvSpPr>
        <dsp:cNvPr id="0" name=""/>
        <dsp:cNvSpPr/>
      </dsp:nvSpPr>
      <dsp:spPr>
        <a:xfrm>
          <a:off x="270981" y="1363359"/>
          <a:ext cx="2342889" cy="2342889"/>
        </a:xfrm>
        <a:prstGeom prst="leftCircularArrow">
          <a:avLst>
            <a:gd name="adj1" fmla="val 6452"/>
            <a:gd name="adj2" fmla="val 429999"/>
            <a:gd name="adj3" fmla="val 10489124"/>
            <a:gd name="adj4" fmla="val 14837806"/>
            <a:gd name="adj5" fmla="val 7527"/>
          </a:avLst>
        </a:prstGeom>
        <a:solidFill>
          <a:schemeClr val="accent1">
            <a:shade val="90000"/>
            <a:hueOff val="-57538"/>
            <a:satOff val="54"/>
            <a:lumOff val="81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69B9F57-33E5-423A-BFC6-345A1062FE26}">
      <dsp:nvSpPr>
        <dsp:cNvPr id="0" name=""/>
        <dsp:cNvSpPr/>
      </dsp:nvSpPr>
      <dsp:spPr>
        <a:xfrm>
          <a:off x="1206421" y="111531"/>
          <a:ext cx="2526107" cy="2526107"/>
        </a:xfrm>
        <a:prstGeom prst="circularArrow">
          <a:avLst>
            <a:gd name="adj1" fmla="val 5984"/>
            <a:gd name="adj2" fmla="val 394124"/>
            <a:gd name="adj3" fmla="val 13313824"/>
            <a:gd name="adj4" fmla="val 10508221"/>
            <a:gd name="adj5" fmla="val 6981"/>
          </a:avLst>
        </a:prstGeom>
        <a:solidFill>
          <a:schemeClr val="accent1">
            <a:shade val="90000"/>
            <a:hueOff val="-115076"/>
            <a:satOff val="107"/>
            <a:lumOff val="163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CD87-D80A-47C4-84C4-6B1EEA936F7C}">
      <dsp:nvSpPr>
        <dsp:cNvPr id="0" name=""/>
        <dsp:cNvSpPr/>
      </dsp:nvSpPr>
      <dsp:spPr>
        <a:xfrm>
          <a:off x="1326227" y="406944"/>
          <a:ext cx="4846551" cy="1683143"/>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FA7D0-1882-4F55-B410-0E6291A82137}">
      <dsp:nvSpPr>
        <dsp:cNvPr id="0" name=""/>
        <dsp:cNvSpPr/>
      </dsp:nvSpPr>
      <dsp:spPr>
        <a:xfrm>
          <a:off x="3287389" y="4528392"/>
          <a:ext cx="939254" cy="601122"/>
        </a:xfrm>
        <a:prstGeom prst="downArrow">
          <a:avLst/>
        </a:prstGeom>
        <a:solidFill>
          <a:srgbClr val="00B05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dsp:style>
    </dsp:sp>
    <dsp:sp modelId="{563A2B16-761F-4A9F-B6D9-6C8A5D175377}">
      <dsp:nvSpPr>
        <dsp:cNvPr id="0" name=""/>
        <dsp:cNvSpPr/>
      </dsp:nvSpPr>
      <dsp:spPr>
        <a:xfrm>
          <a:off x="1502806" y="5009290"/>
          <a:ext cx="4508420" cy="112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Implicaciones educativas</a:t>
          </a:r>
          <a:endParaRPr lang="es-MX" sz="3100" kern="1200" dirty="0"/>
        </a:p>
      </dsp:txBody>
      <dsp:txXfrm>
        <a:off x="1502806" y="5009290"/>
        <a:ext cx="4508420" cy="1127105"/>
      </dsp:txXfrm>
    </dsp:sp>
    <dsp:sp modelId="{1DCD44F7-BB29-4307-BFA6-BC660AE61BD5}">
      <dsp:nvSpPr>
        <dsp:cNvPr id="0" name=""/>
        <dsp:cNvSpPr/>
      </dsp:nvSpPr>
      <dsp:spPr>
        <a:xfrm>
          <a:off x="3088267" y="2220080"/>
          <a:ext cx="1690657" cy="1690657"/>
        </a:xfrm>
        <a:prstGeom prst="ellipse">
          <a:avLst/>
        </a:prstGeom>
        <a:solidFill>
          <a:schemeClr val="accent1">
            <a:lumMod val="75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Intervención de otros miembros del grupo social como mediadores entre cultura e individuo</a:t>
          </a:r>
          <a:endParaRPr lang="es-MX" sz="1200" kern="1200" dirty="0"/>
        </a:p>
      </dsp:txBody>
      <dsp:txXfrm>
        <a:off x="3335858" y="2467671"/>
        <a:ext cx="1195475" cy="1195475"/>
      </dsp:txXfrm>
    </dsp:sp>
    <dsp:sp modelId="{AD732818-1B95-4F7A-937D-E4815662BE59}">
      <dsp:nvSpPr>
        <dsp:cNvPr id="0" name=""/>
        <dsp:cNvSpPr/>
      </dsp:nvSpPr>
      <dsp:spPr>
        <a:xfrm>
          <a:off x="1878508" y="951711"/>
          <a:ext cx="1690657" cy="1690657"/>
        </a:xfrm>
        <a:prstGeom prst="ellipse">
          <a:avLst/>
        </a:prstGeom>
        <a:solidFill>
          <a:srgbClr val="00B0F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Los procesos de aprendizaje ponen en marcha los procesos de desarrollo</a:t>
          </a:r>
          <a:endParaRPr lang="es-MX" sz="1200" kern="1200" dirty="0"/>
        </a:p>
      </dsp:txBody>
      <dsp:txXfrm>
        <a:off x="2126099" y="1199302"/>
        <a:ext cx="1195475" cy="1195475"/>
      </dsp:txXfrm>
    </dsp:sp>
    <dsp:sp modelId="{C04AA7EB-FC18-4625-BA4B-245B4AA64C5C}">
      <dsp:nvSpPr>
        <dsp:cNvPr id="0" name=""/>
        <dsp:cNvSpPr/>
      </dsp:nvSpPr>
      <dsp:spPr>
        <a:xfrm>
          <a:off x="3606736" y="542948"/>
          <a:ext cx="1690657" cy="1690657"/>
        </a:xfrm>
        <a:prstGeom prst="ellipse">
          <a:avLst/>
        </a:prstGeom>
        <a:solidFill>
          <a:srgbClr val="DF4194"/>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Desarrollo psicológico visto de manera prospectiva</a:t>
          </a:r>
          <a:endParaRPr lang="es-MX" sz="1200" kern="1200" dirty="0"/>
        </a:p>
      </dsp:txBody>
      <dsp:txXfrm>
        <a:off x="3854327" y="790539"/>
        <a:ext cx="1195475" cy="1195475"/>
      </dsp:txXfrm>
    </dsp:sp>
    <dsp:sp modelId="{A20203B8-1379-4246-8E68-A5BC33CF99F4}">
      <dsp:nvSpPr>
        <dsp:cNvPr id="0" name=""/>
        <dsp:cNvSpPr/>
      </dsp:nvSpPr>
      <dsp:spPr>
        <a:xfrm>
          <a:off x="1103751" y="211964"/>
          <a:ext cx="5259823" cy="4207859"/>
        </a:xfrm>
        <a:prstGeom prst="funnel">
          <a:avLst/>
        </a:prstGeom>
        <a:solidFill>
          <a:srgbClr val="FFC000">
            <a:alpha val="40000"/>
          </a:srgb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B933-0D02-477D-8C78-70868CE56E64}">
      <dsp:nvSpPr>
        <dsp:cNvPr id="0" name=""/>
        <dsp:cNvSpPr/>
      </dsp:nvSpPr>
      <dsp:spPr>
        <a:xfrm>
          <a:off x="2117915" y="69670"/>
          <a:ext cx="3344173" cy="3344173"/>
        </a:xfrm>
        <a:prstGeom prst="ellipse">
          <a:avLst/>
        </a:prstGeom>
        <a:solidFill>
          <a:srgbClr val="FFC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Optimismo socioeducativo</a:t>
          </a:r>
          <a:endParaRPr lang="es-MX" sz="2800" kern="1200" dirty="0"/>
        </a:p>
      </dsp:txBody>
      <dsp:txXfrm>
        <a:off x="2563805" y="654900"/>
        <a:ext cx="2452393" cy="1504877"/>
      </dsp:txXfrm>
    </dsp:sp>
    <dsp:sp modelId="{8AED7658-3501-4FFD-8A68-C80F25631581}">
      <dsp:nvSpPr>
        <dsp:cNvPr id="0" name=""/>
        <dsp:cNvSpPr/>
      </dsp:nvSpPr>
      <dsp:spPr>
        <a:xfrm>
          <a:off x="3324605" y="2159778"/>
          <a:ext cx="3344173" cy="3344173"/>
        </a:xfrm>
        <a:prstGeom prst="ellipse">
          <a:avLst/>
        </a:prstGeom>
        <a:solidFill>
          <a:srgbClr val="92D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Separa lenguaje y pensamiento</a:t>
          </a:r>
          <a:endParaRPr lang="es-MX" sz="2800" kern="1200" dirty="0"/>
        </a:p>
      </dsp:txBody>
      <dsp:txXfrm>
        <a:off x="4347364" y="3023689"/>
        <a:ext cx="2006503" cy="1839295"/>
      </dsp:txXfrm>
    </dsp:sp>
    <dsp:sp modelId="{2F791AC5-4299-4C3C-9E6B-7750E078986E}">
      <dsp:nvSpPr>
        <dsp:cNvPr id="0" name=""/>
        <dsp:cNvSpPr/>
      </dsp:nvSpPr>
      <dsp:spPr>
        <a:xfrm>
          <a:off x="911226" y="2159778"/>
          <a:ext cx="3344173" cy="3344173"/>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Optimismo biosocial</a:t>
          </a:r>
          <a:endParaRPr lang="es-MX" sz="2800" kern="1200" dirty="0"/>
        </a:p>
      </dsp:txBody>
      <dsp:txXfrm>
        <a:off x="1226136" y="3023689"/>
        <a:ext cx="2006503" cy="1839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2FDA0-18ED-43E1-999E-5055B2993AD7}" type="datetimeFigureOut">
              <a:rPr lang="es-MX" smtClean="0"/>
              <a:t>02/01/2015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C3891-B834-405D-BF94-601DE2ED0387}" type="slidenum">
              <a:rPr lang="es-MX" smtClean="0"/>
              <a:t>‹Nº›</a:t>
            </a:fld>
            <a:endParaRPr lang="es-MX"/>
          </a:p>
        </p:txBody>
      </p:sp>
    </p:spTree>
    <p:extLst>
      <p:ext uri="{BB962C8B-B14F-4D97-AF65-F5344CB8AC3E}">
        <p14:creationId xmlns:p14="http://schemas.microsoft.com/office/powerpoint/2010/main" val="18473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D3F9114-6939-4A10-8D77-D194DD92C2AB}" type="slidenum">
              <a:rPr lang="es-MX" smtClean="0"/>
              <a:t>28</a:t>
            </a:fld>
            <a:endParaRPr lang="es-MX"/>
          </a:p>
        </p:txBody>
      </p:sp>
    </p:spTree>
    <p:extLst>
      <p:ext uri="{BB962C8B-B14F-4D97-AF65-F5344CB8AC3E}">
        <p14:creationId xmlns:p14="http://schemas.microsoft.com/office/powerpoint/2010/main" val="3290233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901C735-D9DD-4E2D-81EE-619854363E66}" type="datetimeFigureOut">
              <a:rPr lang="es-MX" smtClean="0"/>
              <a:t>02/01/2015</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6DA4F6F-2A9C-4DCE-9485-4D3FF871A241}" type="slidenum">
              <a:rPr lang="es-MX" smtClean="0"/>
              <a:t>‹Nº›</a:t>
            </a:fld>
            <a:endParaRPr lang="es-MX"/>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901C735-D9DD-4E2D-81EE-619854363E66}" type="datetimeFigureOut">
              <a:rPr lang="es-MX" smtClean="0"/>
              <a:t>02/01/2015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901C735-D9DD-4E2D-81EE-619854363E66}" type="datetimeFigureOut">
              <a:rPr lang="es-MX" smtClean="0"/>
              <a:t>02/01/2015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6226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9893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3043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75169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8" name="Footer Placeholder 7"/>
          <p:cNvSpPr>
            <a:spLocks noGrp="1"/>
          </p:cNvSpPr>
          <p:nvPr>
            <p:ph type="ftr" sz="quarter" idx="11"/>
          </p:nvPr>
        </p:nvSpPr>
        <p:spPr/>
        <p:txBody>
          <a:bodyPr/>
          <a:lstStyle/>
          <a:p>
            <a:endParaRPr lang="es-MX">
              <a:solidFill>
                <a:prstClr val="black"/>
              </a:solidFill>
            </a:endParaRPr>
          </a:p>
        </p:txBody>
      </p:sp>
      <p:sp>
        <p:nvSpPr>
          <p:cNvPr id="9" name="Slide Number Placeholder 8"/>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12114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4" name="Footer Placeholder 3"/>
          <p:cNvSpPr>
            <a:spLocks noGrp="1"/>
          </p:cNvSpPr>
          <p:nvPr>
            <p:ph type="ftr" sz="quarter" idx="11"/>
          </p:nvPr>
        </p:nvSpPr>
        <p:spPr/>
        <p:txBody>
          <a:bodyPr/>
          <a:lstStyle/>
          <a:p>
            <a:endParaRPr lang="es-MX">
              <a:solidFill>
                <a:prstClr val="black"/>
              </a:solidFill>
            </a:endParaRPr>
          </a:p>
        </p:txBody>
      </p:sp>
      <p:sp>
        <p:nvSpPr>
          <p:cNvPr id="5" name="Slide Number Placeholder 4"/>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8895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3" name="Footer Placeholder 2"/>
          <p:cNvSpPr>
            <a:spLocks noGrp="1"/>
          </p:cNvSpPr>
          <p:nvPr>
            <p:ph type="ftr" sz="quarter" idx="11"/>
          </p:nvPr>
        </p:nvSpPr>
        <p:spPr/>
        <p:txBody>
          <a:bodyPr/>
          <a:lstStyle/>
          <a:p>
            <a:endParaRPr lang="es-MX">
              <a:solidFill>
                <a:prstClr val="black"/>
              </a:solidFill>
            </a:endParaRPr>
          </a:p>
        </p:txBody>
      </p:sp>
      <p:sp>
        <p:nvSpPr>
          <p:cNvPr id="4" name="Slide Number Placeholder 3"/>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03650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9917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901C735-D9DD-4E2D-81EE-619854363E66}" type="datetimeFigureOut">
              <a:rPr lang="es-MX" smtClean="0"/>
              <a:t>02/01/2015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36075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723579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98630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54139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8294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186297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8125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55656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453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01C735-D9DD-4E2D-81EE-619854363E66}" type="datetimeFigureOut">
              <a:rPr lang="es-MX" smtClean="0"/>
              <a:t>02/01/2015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01C735-D9DD-4E2D-81EE-619854363E66}" type="datetimeFigureOut">
              <a:rPr lang="es-MX" smtClean="0"/>
              <a:t>02/01/2015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01C735-D9DD-4E2D-81EE-619854363E66}" type="datetimeFigureOut">
              <a:rPr lang="es-MX" smtClean="0"/>
              <a:t>02/01/2015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DA4F6F-2A9C-4DCE-9485-4D3FF871A241}" type="slidenum">
              <a:rPr lang="es-MX" smtClean="0"/>
              <a:t>‹Nº›</a:t>
            </a:fld>
            <a:endParaRPr lang="es-MX"/>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01C735-D9DD-4E2D-81EE-619854363E66}" type="datetimeFigureOut">
              <a:rPr lang="es-MX" smtClean="0"/>
              <a:t>02/01/2015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DA4F6F-2A9C-4DCE-9485-4D3FF871A241}" type="slidenum">
              <a:rPr lang="es-MX" smtClean="0"/>
              <a:t>‹Nº›</a:t>
            </a:fld>
            <a:endParaRPr lang="es-MX"/>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1C735-D9DD-4E2D-81EE-619854363E66}" type="datetimeFigureOut">
              <a:rPr lang="es-MX" smtClean="0"/>
              <a:t>02/01/2015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01C735-D9DD-4E2D-81EE-619854363E66}" type="datetimeFigureOut">
              <a:rPr lang="es-MX" smtClean="0"/>
              <a:t>02/01/2015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01C735-D9DD-4E2D-81EE-619854363E66}" type="datetimeFigureOut">
              <a:rPr lang="es-MX" smtClean="0"/>
              <a:t>02/01/2015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901C735-D9DD-4E2D-81EE-619854363E66}" type="datetimeFigureOut">
              <a:rPr lang="es-MX" smtClean="0"/>
              <a:t>02/01/2015</a:t>
            </a:fld>
            <a:endParaRPr lang="es-MX"/>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6DA4F6F-2A9C-4DCE-9485-4D3FF871A241}"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1C5107-50CB-4E87-B41F-F2BEACF6FCDC}" type="datetimeFigureOut">
              <a:rPr lang="es-MX" smtClean="0">
                <a:solidFill>
                  <a:prstClr val="black"/>
                </a:solidFill>
              </a:rPr>
              <a:pPr/>
              <a:t>02/01/2015</a:t>
            </a:fld>
            <a:endParaRPr lang="es-MX">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7113432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8.jpe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7.xml"/><Relationship Id="rId7" Type="http://schemas.openxmlformats.org/officeDocument/2006/relationships/image" Target="../media/image39.jpe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3.jpeg"/><Relationship Id="rId7" Type="http://schemas.openxmlformats.org/officeDocument/2006/relationships/diagramQuickStyle" Target="../diagrams/quickStyle8.xml"/><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4.jpeg"/><Relationship Id="rId9" Type="http://schemas.microsoft.com/office/2007/relationships/diagramDrawing" Target="../diagrams/drawing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mx/imgres?imgurl&amp;imgrefurl=http://es.slideshare.net/enzvarsa/marco-teorico-2066735&amp;h=0&amp;w=0&amp;tbnid=paJgxg8lCATDRM&amp;zoom=1&amp;tbnh=215&amp;tbnw=235&amp;docid=EDvZbUgeieEJqM&amp;tbm=isch&amp;ei=NIJ5VLv4McuWNvyBgqgM&amp;ved=0CAQQsCUoAA"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132856"/>
            <a:ext cx="8280920" cy="3168352"/>
          </a:xfrm>
        </p:spPr>
        <p:txBody>
          <a:bodyPr/>
          <a:lstStyle/>
          <a:p>
            <a:r>
              <a:rPr lang="es-MX" dirty="0">
                <a:effectLst/>
              </a:rPr>
              <a:t>SOCIOCULTURAL Y LA PERSPECTIVA DE SISTEMA SOCIAL </a:t>
            </a:r>
            <a:r>
              <a:rPr lang="es-MX" dirty="0" smtClean="0">
                <a:effectLst/>
              </a:rPr>
              <a:t>  O </a:t>
            </a:r>
            <a:r>
              <a:rPr lang="es-MX" dirty="0">
                <a:effectLst/>
              </a:rPr>
              <a:t>ECOLÓGICA  </a:t>
            </a:r>
            <a:r>
              <a:rPr lang="es-MX" dirty="0" smtClean="0">
                <a:effectLst/>
              </a:rPr>
              <a:t/>
            </a:r>
            <a:br>
              <a:rPr lang="es-MX" dirty="0" smtClean="0">
                <a:effectLst/>
              </a:rPr>
            </a:br>
            <a:r>
              <a:rPr lang="es-MX" dirty="0" smtClean="0">
                <a:effectLst/>
              </a:rPr>
              <a:t>(</a:t>
            </a:r>
            <a:r>
              <a:rPr lang="es-MX" dirty="0">
                <a:effectLst/>
              </a:rPr>
              <a:t>Lev </a:t>
            </a:r>
            <a:r>
              <a:rPr lang="es-MX" dirty="0" err="1">
                <a:effectLst/>
              </a:rPr>
              <a:t>Vigotsky</a:t>
            </a:r>
            <a:r>
              <a:rPr lang="es-MX" dirty="0">
                <a:effectLst/>
              </a:rPr>
              <a:t>)</a:t>
            </a:r>
            <a:endParaRPr lang="es-MX" dirty="0"/>
          </a:p>
        </p:txBody>
      </p:sp>
    </p:spTree>
    <p:extLst>
      <p:ext uri="{BB962C8B-B14F-4D97-AF65-F5344CB8AC3E}">
        <p14:creationId xmlns:p14="http://schemas.microsoft.com/office/powerpoint/2010/main" val="155363588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Marx: La existencia social determina la conciencia del hombre, el ser humano ha sido creado por la sociedad al propio tiempo que ésta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610919"/>
            <a:ext cx="3024336" cy="3023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7959133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46390"/>
            <a:ext cx="1656184" cy="1969733"/>
          </a:xfrm>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92605"/>
            <a:ext cx="2808312" cy="1457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509" y="549820"/>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6 Flecha izquierda y derecha"/>
          <p:cNvSpPr/>
          <p:nvPr/>
        </p:nvSpPr>
        <p:spPr>
          <a:xfrm>
            <a:off x="4716016" y="1186581"/>
            <a:ext cx="1368152" cy="5862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95536" y="2708920"/>
            <a:ext cx="3744416" cy="2554545"/>
          </a:xfrm>
          <a:prstGeom prst="rect">
            <a:avLst/>
          </a:prstGeom>
          <a:noFill/>
        </p:spPr>
        <p:txBody>
          <a:bodyPr wrap="square" rtlCol="0">
            <a:spAutoFit/>
          </a:bodyPr>
          <a:lstStyle/>
          <a:p>
            <a:r>
              <a:rPr lang="es-MX" sz="3200" dirty="0" smtClean="0"/>
              <a:t>El aprendizaje escolar debe ser congruente con el nivel de desarrollo del niño</a:t>
            </a:r>
            <a:endParaRPr lang="es-MX" sz="3200" dirty="0"/>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504076"/>
            <a:ext cx="3315752" cy="2759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834" y="2924944"/>
            <a:ext cx="1924050" cy="3609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92001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96445"/>
            <a:ext cx="1847850" cy="2466975"/>
          </a:xfr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99770"/>
            <a:ext cx="2448272"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3" y="521233"/>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Flecha derecha"/>
          <p:cNvSpPr/>
          <p:nvPr/>
        </p:nvSpPr>
        <p:spPr>
          <a:xfrm>
            <a:off x="2051720" y="1340768"/>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a:off x="5508104" y="1412776"/>
            <a:ext cx="72007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curvada hacia la izquierda"/>
          <p:cNvSpPr/>
          <p:nvPr/>
        </p:nvSpPr>
        <p:spPr>
          <a:xfrm>
            <a:off x="8244408" y="1988840"/>
            <a:ext cx="720080" cy="22322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651" y="2924944"/>
            <a:ext cx="3560984" cy="2310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9 CuadroTexto"/>
          <p:cNvSpPr txBox="1"/>
          <p:nvPr/>
        </p:nvSpPr>
        <p:spPr>
          <a:xfrm>
            <a:off x="135863" y="3104964"/>
            <a:ext cx="3399006" cy="3539430"/>
          </a:xfrm>
          <a:prstGeom prst="rect">
            <a:avLst/>
          </a:prstGeom>
          <a:noFill/>
        </p:spPr>
        <p:txBody>
          <a:bodyPr wrap="square" rtlCol="0">
            <a:spAutoFit/>
          </a:bodyPr>
          <a:lstStyle/>
          <a:p>
            <a:pPr algn="just"/>
            <a:r>
              <a:rPr lang="es-MX" sz="2800" dirty="0" smtClean="0"/>
              <a:t>El individuo se constituye en una interacción, donde influyen mediadores que guían al niño a desarrollar sus capacidades cognitivas.</a:t>
            </a:r>
            <a:endParaRPr lang="es-MX" sz="2800" dirty="0"/>
          </a:p>
        </p:txBody>
      </p:sp>
    </p:spTree>
    <p:extLst>
      <p:ext uri="{BB962C8B-B14F-4D97-AF65-F5344CB8AC3E}">
        <p14:creationId xmlns:p14="http://schemas.microsoft.com/office/powerpoint/2010/main" val="184757484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2204864"/>
            <a:ext cx="7704855" cy="2160240"/>
          </a:xfrm>
        </p:spPr>
        <p:txBody>
          <a:bodyPr/>
          <a:lstStyle/>
          <a:p>
            <a:r>
              <a:rPr lang="es-MX" dirty="0"/>
              <a:t>Principios, hipótesis o leyes que postula</a:t>
            </a:r>
          </a:p>
        </p:txBody>
      </p:sp>
    </p:spTree>
    <p:extLst>
      <p:ext uri="{BB962C8B-B14F-4D97-AF65-F5344CB8AC3E}">
        <p14:creationId xmlns:p14="http://schemas.microsoft.com/office/powerpoint/2010/main" val="300763805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57480851"/>
              </p:ext>
            </p:extLst>
          </p:nvPr>
        </p:nvGraphicFramePr>
        <p:xfrm>
          <a:off x="179512" y="404664"/>
          <a:ext cx="878497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22490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18837153"/>
              </p:ext>
            </p:extLst>
          </p:nvPr>
        </p:nvGraphicFramePr>
        <p:xfrm>
          <a:off x="698500" y="0"/>
          <a:ext cx="7747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827584" y="5138555"/>
            <a:ext cx="7344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O</a:t>
            </a:r>
            <a:r>
              <a:rPr lang="es-MX" sz="2800" dirty="0" smtClean="0">
                <a:solidFill>
                  <a:schemeClr val="tx1"/>
                </a:solidFill>
              </a:rPr>
              <a:t>ntogenético</a:t>
            </a:r>
            <a:endParaRPr lang="es-MX" sz="2800" dirty="0">
              <a:solidFill>
                <a:schemeClr val="tx1"/>
              </a:solidFill>
            </a:endParaRPr>
          </a:p>
        </p:txBody>
      </p:sp>
      <p:sp>
        <p:nvSpPr>
          <p:cNvPr id="7" name="6 Flecha abajo"/>
          <p:cNvSpPr/>
          <p:nvPr/>
        </p:nvSpPr>
        <p:spPr>
          <a:xfrm>
            <a:off x="4215333" y="4487912"/>
            <a:ext cx="648072" cy="702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883167" y="6021288"/>
            <a:ext cx="70567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err="1" smtClean="0">
                <a:solidFill>
                  <a:schemeClr val="tx1"/>
                </a:solidFill>
              </a:rPr>
              <a:t>Microgenético</a:t>
            </a:r>
            <a:endParaRPr lang="es-MX" sz="2800" dirty="0">
              <a:solidFill>
                <a:schemeClr val="tx1"/>
              </a:solidFill>
            </a:endParaRPr>
          </a:p>
        </p:txBody>
      </p:sp>
    </p:spTree>
    <p:extLst>
      <p:ext uri="{BB962C8B-B14F-4D97-AF65-F5344CB8AC3E}">
        <p14:creationId xmlns:p14="http://schemas.microsoft.com/office/powerpoint/2010/main" val="203903025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73544872"/>
              </p:ext>
            </p:extLst>
          </p:nvPr>
        </p:nvGraphicFramePr>
        <p:xfrm>
          <a:off x="698500" y="0"/>
          <a:ext cx="8049964"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337432"/>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92741793"/>
              </p:ext>
            </p:extLst>
          </p:nvPr>
        </p:nvGraphicFramePr>
        <p:xfrm>
          <a:off x="0" y="188641"/>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03773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1988840"/>
            <a:ext cx="7756263" cy="2952328"/>
          </a:xfrm>
        </p:spPr>
        <p:txBody>
          <a:bodyPr/>
          <a:lstStyle/>
          <a:p>
            <a:r>
              <a:rPr lang="es-MX" dirty="0"/>
              <a:t>Predicciones que puede hacer</a:t>
            </a:r>
          </a:p>
        </p:txBody>
      </p:sp>
    </p:spTree>
    <p:extLst>
      <p:ext uri="{BB962C8B-B14F-4D97-AF65-F5344CB8AC3E}">
        <p14:creationId xmlns:p14="http://schemas.microsoft.com/office/powerpoint/2010/main" val="316173515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0659844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31179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726105">
            <a:off x="685800" y="2130425"/>
            <a:ext cx="7772400" cy="1470025"/>
          </a:xfrm>
        </p:spPr>
        <p:txBody>
          <a:bodyPr/>
          <a:lstStyle/>
          <a:p>
            <a:r>
              <a:rPr lang="es-MX" dirty="0" smtClean="0"/>
              <a:t>Datos biográficos de Lev Vygotsky</a:t>
            </a:r>
            <a:endParaRPr lang="es-MX" dirty="0"/>
          </a:p>
        </p:txBody>
      </p:sp>
    </p:spTree>
    <p:extLst>
      <p:ext uri="{BB962C8B-B14F-4D97-AF65-F5344CB8AC3E}">
        <p14:creationId xmlns:p14="http://schemas.microsoft.com/office/powerpoint/2010/main" val="85916690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Zona de desarrollo próximo </a:t>
            </a:r>
            <a:endParaRPr lang="es-MX" dirty="0"/>
          </a:p>
        </p:txBody>
      </p:sp>
      <p:sp>
        <p:nvSpPr>
          <p:cNvPr id="3" name="2 Título"/>
          <p:cNvSpPr>
            <a:spLocks noGrp="1"/>
          </p:cNvSpPr>
          <p:nvPr>
            <p:ph type="title"/>
          </p:nvPr>
        </p:nvSpPr>
        <p:spPr/>
        <p:txBody>
          <a:bodyPr/>
          <a:lstStyle/>
          <a:p>
            <a:r>
              <a:rPr lang="es-MX" dirty="0"/>
              <a:t>C</a:t>
            </a:r>
            <a:r>
              <a:rPr lang="es-MX" dirty="0" smtClean="0"/>
              <a:t>onceptos </a:t>
            </a:r>
            <a:r>
              <a:rPr lang="es-MX" dirty="0"/>
              <a:t>básicos</a:t>
            </a:r>
          </a:p>
        </p:txBody>
      </p:sp>
    </p:spTree>
    <p:extLst>
      <p:ext uri="{BB962C8B-B14F-4D97-AF65-F5344CB8AC3E}">
        <p14:creationId xmlns:p14="http://schemas.microsoft.com/office/powerpoint/2010/main" val="151912492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476672"/>
            <a:ext cx="8352928" cy="6120679"/>
          </a:xfrm>
        </p:spPr>
        <p:txBody>
          <a:bodyPr>
            <a:normAutofit lnSpcReduction="10000"/>
          </a:bodyPr>
          <a:lstStyle/>
          <a:p>
            <a:r>
              <a:rPr lang="es-MX" b="1" dirty="0" smtClean="0">
                <a:solidFill>
                  <a:schemeClr val="tx1"/>
                </a:solidFill>
              </a:rPr>
              <a:t>Psicología del desarrollo humano</a:t>
            </a: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r>
              <a:rPr lang="es-MX" sz="2800" b="1" dirty="0"/>
              <a:t>La infancia </a:t>
            </a:r>
            <a:endParaRPr lang="es-MX" sz="2800" b="1" dirty="0" smtClean="0"/>
          </a:p>
          <a:p>
            <a:pPr marL="0" indent="0">
              <a:buNone/>
            </a:pPr>
            <a:r>
              <a:rPr lang="es-MX" dirty="0"/>
              <a:t>E</a:t>
            </a:r>
            <a:r>
              <a:rPr lang="es-MX" dirty="0" smtClean="0"/>
              <a:t>s </a:t>
            </a:r>
            <a:r>
              <a:rPr lang="es-MX" dirty="0"/>
              <a:t>la etapa que abarca desde el momento de nacer hasta los doce o trece años, aproximadamente, momento en el que empieza la pubertad. Es un período primordial para la persona, puesto que todos los estímulos emocionales que pueda recibir y todo aquello que pueda aprender durante esta etapa le repercutirá, sin ninguna duda, cuando sea adulta.</a:t>
            </a:r>
            <a:endParaRPr lang="es-MX" b="1" dirty="0" smtClean="0">
              <a:solidFill>
                <a:schemeClr val="tx1"/>
              </a:solidFill>
            </a:endParaRPr>
          </a:p>
        </p:txBody>
      </p:sp>
      <p:pic>
        <p:nvPicPr>
          <p:cNvPr id="4" name="3 Imagen"/>
          <p:cNvPicPr/>
          <p:nvPr/>
        </p:nvPicPr>
        <p:blipFill rotWithShape="1">
          <a:blip r:embed="rId2"/>
          <a:srcRect l="24746" t="43622" r="50623" b="22761"/>
          <a:stretch/>
        </p:blipFill>
        <p:spPr bwMode="auto">
          <a:xfrm>
            <a:off x="1182028" y="980728"/>
            <a:ext cx="5910251" cy="25496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34748501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332655"/>
            <a:ext cx="8496943" cy="5793507"/>
          </a:xfrm>
        </p:spPr>
        <p:txBody>
          <a:bodyPr>
            <a:normAutofit lnSpcReduction="10000"/>
          </a:bodyPr>
          <a:lstStyle/>
          <a:p>
            <a:endParaRPr lang="es-MX" sz="2800" b="1" dirty="0" smtClean="0"/>
          </a:p>
          <a:p>
            <a:r>
              <a:rPr lang="es-MX" sz="2800" b="1" dirty="0" smtClean="0"/>
              <a:t>Maduración</a:t>
            </a:r>
            <a:r>
              <a:rPr lang="es-MX" sz="2800" dirty="0" smtClean="0"/>
              <a:t> </a:t>
            </a:r>
            <a:r>
              <a:rPr lang="es-MX" sz="2800" dirty="0"/>
              <a:t>Proceso de desarrollo intelectual y físico de la persona en relación con sus </a:t>
            </a:r>
            <a:r>
              <a:rPr lang="es-MX" sz="2800" dirty="0" smtClean="0"/>
              <a:t>condicionantes hereditarios</a:t>
            </a:r>
            <a:r>
              <a:rPr lang="es-MX" sz="2800" dirty="0"/>
              <a:t>, el contexto social en el que vive y sus circunstancias personales. </a:t>
            </a:r>
            <a:endParaRPr lang="es-MX" sz="2800" dirty="0" smtClean="0"/>
          </a:p>
          <a:p>
            <a:endParaRPr lang="es-MX" dirty="0"/>
          </a:p>
          <a:p>
            <a:pPr marL="0" indent="0">
              <a:buNone/>
            </a:pPr>
            <a:endParaRPr lang="es-MX" dirty="0" smtClean="0"/>
          </a:p>
          <a:p>
            <a:r>
              <a:rPr lang="es-MX" sz="2800" b="1" dirty="0"/>
              <a:t>Educabilidad </a:t>
            </a:r>
            <a:endParaRPr lang="es-MX" sz="2800" dirty="0"/>
          </a:p>
          <a:p>
            <a:pPr marL="0" indent="0">
              <a:buNone/>
            </a:pPr>
            <a:r>
              <a:rPr lang="es-MX" sz="2800" dirty="0"/>
              <a:t>Es la capacidad que el hombre tiene, en cuanto tal adquirir conductas a lo largo de su existencia. Proceso de construcción personal (también social) algunos patrones referenciales socioculturales.</a:t>
            </a:r>
          </a:p>
          <a:p>
            <a:endParaRPr lang="es-MX" dirty="0"/>
          </a:p>
        </p:txBody>
      </p:sp>
    </p:spTree>
    <p:extLst>
      <p:ext uri="{BB962C8B-B14F-4D97-AF65-F5344CB8AC3E}">
        <p14:creationId xmlns:p14="http://schemas.microsoft.com/office/powerpoint/2010/main" val="17696102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t="21792" r="37730" b="16465"/>
          <a:stretch/>
        </p:blipFill>
        <p:spPr bwMode="auto">
          <a:xfrm>
            <a:off x="683568" y="692696"/>
            <a:ext cx="7704856" cy="525658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90754543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391770">
            <a:off x="5445589" y="599215"/>
            <a:ext cx="4298324" cy="749573"/>
          </a:xfrm>
        </p:spPr>
        <p:txBody>
          <a:bodyPr>
            <a:noAutofit/>
          </a:bodyPr>
          <a:lstStyle/>
          <a:p>
            <a:r>
              <a:rPr lang="es-MX" sz="2800" b="1" dirty="0" smtClean="0">
                <a:solidFill>
                  <a:schemeClr val="accent1"/>
                </a:solidFill>
              </a:rPr>
              <a:t>Interacción entre aprendizaje y desarrollo</a:t>
            </a:r>
            <a:endParaRPr lang="es-MX" sz="2800" b="1" dirty="0">
              <a:solidFill>
                <a:schemeClr val="accent1"/>
              </a:solidFill>
            </a:endParaRPr>
          </a:p>
        </p:txBody>
      </p:sp>
      <p:sp>
        <p:nvSpPr>
          <p:cNvPr id="12" name="Rectángulo 11"/>
          <p:cNvSpPr/>
          <p:nvPr/>
        </p:nvSpPr>
        <p:spPr>
          <a:xfrm>
            <a:off x="1029054" y="73961"/>
            <a:ext cx="4868705" cy="692497"/>
          </a:xfrm>
          <a:prstGeom prst="rect">
            <a:avLst/>
          </a:prstGeom>
          <a:noFill/>
        </p:spPr>
        <p:txBody>
          <a:bodyPr wrap="none" lIns="68580" tIns="34290" rIns="68580" bIns="34290">
            <a:spAutoFit/>
          </a:bodyPr>
          <a:lstStyle/>
          <a:p>
            <a:pPr algn="ctr"/>
            <a:r>
              <a:rPr lang="es-MX" sz="4050" b="1" spc="38" dirty="0">
                <a:ln w="9525" cmpd="sng">
                  <a:solidFill>
                    <a:schemeClr val="accent1"/>
                  </a:solidFill>
                  <a:prstDash val="solid"/>
                </a:ln>
                <a:solidFill>
                  <a:srgbClr val="70AD47">
                    <a:tint val="1000"/>
                  </a:srgbClr>
                </a:solidFill>
                <a:effectLst>
                  <a:glow rad="38100">
                    <a:schemeClr val="accent1">
                      <a:alpha val="40000"/>
                    </a:schemeClr>
                  </a:glow>
                </a:effectLst>
              </a:rPr>
              <a:t>Zonas del desarrollo </a:t>
            </a:r>
            <a:endParaRPr lang="es-MX" sz="4050"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CuadroTexto 16"/>
          <p:cNvSpPr txBox="1"/>
          <p:nvPr/>
        </p:nvSpPr>
        <p:spPr>
          <a:xfrm>
            <a:off x="1047900" y="1412776"/>
            <a:ext cx="1545465"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Caracteriza el desarrollo mental retrospectivamente</a:t>
            </a:r>
            <a:endParaRPr lang="es-MX" sz="1350" dirty="0"/>
          </a:p>
        </p:txBody>
      </p:sp>
      <p:sp>
        <p:nvSpPr>
          <p:cNvPr id="18" name="CuadroTexto 17"/>
          <p:cNvSpPr txBox="1"/>
          <p:nvPr/>
        </p:nvSpPr>
        <p:spPr>
          <a:xfrm>
            <a:off x="5111847" y="1599464"/>
            <a:ext cx="2676590" cy="113107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Distancia entre la ZDR y la ZDP determinado </a:t>
            </a:r>
            <a:r>
              <a:rPr lang="es-MX" sz="1350" dirty="0"/>
              <a:t>a través de la resolución de un problema bajo la </a:t>
            </a:r>
            <a:r>
              <a:rPr lang="es-MX" sz="1350" dirty="0"/>
              <a:t>guía o </a:t>
            </a:r>
            <a:r>
              <a:rPr lang="es-MX" sz="1350" dirty="0"/>
              <a:t>colaboración </a:t>
            </a:r>
            <a:r>
              <a:rPr lang="es-MX" sz="1350" dirty="0"/>
              <a:t>de alguien más. </a:t>
            </a:r>
            <a:endParaRPr lang="es-MX" sz="1350" dirty="0"/>
          </a:p>
        </p:txBody>
      </p:sp>
      <p:sp>
        <p:nvSpPr>
          <p:cNvPr id="19" name="CuadroTexto 18"/>
          <p:cNvSpPr txBox="1"/>
          <p:nvPr/>
        </p:nvSpPr>
        <p:spPr>
          <a:xfrm>
            <a:off x="1149440" y="4428087"/>
            <a:ext cx="1468192" cy="71558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Caracteriza el desarrollo mental prospectivamente</a:t>
            </a:r>
            <a:endParaRPr lang="es-MX" sz="1350" dirty="0"/>
          </a:p>
        </p:txBody>
      </p:sp>
      <p:graphicFrame>
        <p:nvGraphicFramePr>
          <p:cNvPr id="22" name="Diagrama 21"/>
          <p:cNvGraphicFramePr/>
          <p:nvPr>
            <p:extLst>
              <p:ext uri="{D42A27DB-BD31-4B8C-83A1-F6EECF244321}">
                <p14:modId xmlns:p14="http://schemas.microsoft.com/office/powerpoint/2010/main" val="1067652354"/>
              </p:ext>
            </p:extLst>
          </p:nvPr>
        </p:nvGraphicFramePr>
        <p:xfrm>
          <a:off x="1426562" y="975534"/>
          <a:ext cx="4580430" cy="518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1.bp.blogspot.com/_qsdWoKq8BGo/TA-vangF-qI/AAAAAAAAABo/fwY6rgHso4E/s320/ser+human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142" y="3503819"/>
            <a:ext cx="2289220" cy="2086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3463406" y="6093296"/>
            <a:ext cx="2530699" cy="323165"/>
          </a:xfrm>
          <a:prstGeom prst="rect">
            <a:avLst/>
          </a:prstGeom>
          <a:noFill/>
        </p:spPr>
        <p:txBody>
          <a:bodyPr wrap="square" rtlCol="0">
            <a:spAutoFit/>
          </a:bodyPr>
          <a:lstStyle/>
          <a:p>
            <a:pPr algn="ctr"/>
            <a:r>
              <a:rPr lang="es-MX" sz="1500" dirty="0"/>
              <a:t>Ley Genética General</a:t>
            </a:r>
            <a:endParaRPr lang="es-MX" sz="1500" dirty="0"/>
          </a:p>
        </p:txBody>
      </p:sp>
    </p:spTree>
    <p:extLst>
      <p:ext uri="{BB962C8B-B14F-4D97-AF65-F5344CB8AC3E}">
        <p14:creationId xmlns:p14="http://schemas.microsoft.com/office/powerpoint/2010/main" val="138599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77827537"/>
              </p:ext>
            </p:extLst>
          </p:nvPr>
        </p:nvGraphicFramePr>
        <p:xfrm>
          <a:off x="48682" y="260648"/>
          <a:ext cx="751403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centroideat.com/wp-content/uploads/2013/06/Alteraciones-desarrollo-cognitiv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4019" y="404664"/>
            <a:ext cx="2434108" cy="1651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mural.uv.es/crisgoso/NEE/Retraso%20mental/basal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459" y="3437452"/>
            <a:ext cx="1776513" cy="1607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imagenesdeninos.com/wp-content/uploads/2014/06/Im%C3%A1genes-de-Ni%C3%B1os-en-la-Escuela-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6372" y="3140810"/>
            <a:ext cx="3486956" cy="2200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11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nspirulina.com/wp-content/uploads/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99267">
            <a:off x="6172200" y="1879313"/>
            <a:ext cx="2581778" cy="1971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elpsicoasesor.com/wp-content/uploads/2010/11/socializac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487" y="1550294"/>
            <a:ext cx="2616860" cy="1770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3.bp.blogspot.com/-f6Hs7GYXwAQ/UMVNGS54lYI/AAAAAAAAACU/ygs-kyq8epI/s400/socializ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31175">
            <a:off x="1047739" y="3823301"/>
            <a:ext cx="2344340" cy="1879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15616" y="188640"/>
            <a:ext cx="7514035" cy="693044"/>
          </a:xfrm>
        </p:spPr>
        <p:txBody>
          <a:bodyPr>
            <a:normAutofit fontScale="90000"/>
          </a:bodyPr>
          <a:lstStyle/>
          <a:p>
            <a:r>
              <a:rPr lang="es-MX" b="1" dirty="0" smtClean="0">
                <a:solidFill>
                  <a:schemeClr val="accent1"/>
                </a:solidFill>
              </a:rPr>
              <a:t>Limitaciones de la teoría</a:t>
            </a:r>
            <a:endParaRPr lang="es-MX" b="1"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3113453"/>
              </p:ext>
            </p:extLst>
          </p:nvPr>
        </p:nvGraphicFramePr>
        <p:xfrm>
          <a:off x="1219486" y="1095738"/>
          <a:ext cx="7580005" cy="5573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echa curvada hacia abajo 4"/>
          <p:cNvSpPr/>
          <p:nvPr/>
        </p:nvSpPr>
        <p:spPr>
          <a:xfrm rot="2297868">
            <a:off x="7321640" y="4257273"/>
            <a:ext cx="1159099" cy="505822"/>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7" name="Rectángulo 6"/>
          <p:cNvSpPr/>
          <p:nvPr/>
        </p:nvSpPr>
        <p:spPr>
          <a:xfrm>
            <a:off x="7190739" y="5067843"/>
            <a:ext cx="1875988" cy="530915"/>
          </a:xfrm>
          <a:prstGeom prst="rect">
            <a:avLst/>
          </a:prstGeom>
          <a:noFill/>
        </p:spPr>
        <p:txBody>
          <a:bodyPr wrap="square" lIns="68580" tIns="34290" rIns="68580" bIns="34290">
            <a:spAutoFit/>
          </a:bodyPr>
          <a:lstStyle/>
          <a:p>
            <a:pPr algn="ctr"/>
            <a:r>
              <a:rPr lang="es-MX" sz="1500" b="1" dirty="0">
                <a:ln w="22225">
                  <a:solidFill>
                    <a:schemeClr val="accent2"/>
                  </a:solidFill>
                  <a:prstDash val="solid"/>
                </a:ln>
                <a:solidFill>
                  <a:schemeClr val="accent2">
                    <a:lumMod val="40000"/>
                    <a:lumOff val="60000"/>
                  </a:schemeClr>
                </a:solidFill>
              </a:rPr>
              <a:t>Falta de concreción y ambigüedad </a:t>
            </a:r>
            <a:endParaRPr lang="es-MX" sz="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5351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514035" cy="936104"/>
          </a:xfrm>
        </p:spPr>
        <p:txBody>
          <a:bodyPr/>
          <a:lstStyle/>
          <a:p>
            <a:pPr algn="ctr"/>
            <a:r>
              <a:rPr lang="es-MX" dirty="0" smtClean="0"/>
              <a:t>Problemas Que resuelve</a:t>
            </a:r>
            <a:endParaRPr lang="es-MX" dirty="0"/>
          </a:p>
        </p:txBody>
      </p:sp>
      <p:sp>
        <p:nvSpPr>
          <p:cNvPr id="3" name="2 Marcador de contenido"/>
          <p:cNvSpPr>
            <a:spLocks noGrp="1"/>
          </p:cNvSpPr>
          <p:nvPr>
            <p:ph idx="1"/>
          </p:nvPr>
        </p:nvSpPr>
        <p:spPr>
          <a:xfrm>
            <a:off x="822960" y="908720"/>
            <a:ext cx="7925504" cy="5688632"/>
          </a:xfrm>
        </p:spPr>
        <p:txBody>
          <a:bodyPr>
            <a:normAutofit/>
          </a:bodyPr>
          <a:lstStyle/>
          <a:p>
            <a:r>
              <a:rPr lang="es-MX" sz="2800" b="0" dirty="0">
                <a:latin typeface="Calibri" pitchFamily="34" charset="0"/>
                <a:cs typeface="Calibri" pitchFamily="34" charset="0"/>
              </a:rPr>
              <a:t>Los medios de ayudar a la ejecución son: modelamiento, manejo de contingencias, </a:t>
            </a:r>
            <a:r>
              <a:rPr lang="es-MX" sz="2800" b="0" dirty="0" smtClean="0">
                <a:latin typeface="Calibri" pitchFamily="34" charset="0"/>
                <a:cs typeface="Calibri" pitchFamily="34" charset="0"/>
              </a:rPr>
              <a:t>instrucción</a:t>
            </a:r>
            <a:r>
              <a:rPr lang="es-MX" sz="2800" b="0" dirty="0">
                <a:latin typeface="Calibri" pitchFamily="34" charset="0"/>
                <a:cs typeface="Calibri" pitchFamily="34" charset="0"/>
              </a:rPr>
              <a:t>, preguntas y estructuración cognoscitiva. </a:t>
            </a:r>
            <a:endParaRPr lang="es-MX" sz="2800" b="0" dirty="0" smtClean="0">
              <a:latin typeface="Calibri" pitchFamily="34" charset="0"/>
              <a:cs typeface="Calibri" pitchFamily="34" charset="0"/>
            </a:endParaRPr>
          </a:p>
          <a:p>
            <a:r>
              <a:rPr lang="es-MX" sz="2800" b="0" dirty="0" smtClean="0">
                <a:latin typeface="Calibri" pitchFamily="34" charset="0"/>
                <a:cs typeface="Calibri" pitchFamily="34" charset="0"/>
              </a:rPr>
              <a:t>Modelamiento</a:t>
            </a:r>
            <a:r>
              <a:rPr lang="es-MX" sz="2800" b="0" dirty="0">
                <a:latin typeface="Calibri" pitchFamily="34" charset="0"/>
                <a:cs typeface="Calibri" pitchFamily="34" charset="0"/>
              </a:rPr>
              <a:t>, manejo de contingencias y retroalimentación son los principales mecanismos para ayudar a los aprendices a través de las ZONAS DE DESARROLLO PROXIMO (ZDP). </a:t>
            </a:r>
            <a:endParaRPr lang="es-MX" sz="2800" b="0" dirty="0" smtClean="0">
              <a:latin typeface="Calibri" pitchFamily="34" charset="0"/>
              <a:cs typeface="Calibri" pitchFamily="34" charset="0"/>
            </a:endParaRPr>
          </a:p>
          <a:p>
            <a:r>
              <a:rPr lang="es-MX" sz="2800" b="0" dirty="0" smtClean="0">
                <a:latin typeface="Calibri" pitchFamily="34" charset="0"/>
                <a:cs typeface="Calibri" pitchFamily="34" charset="0"/>
              </a:rPr>
              <a:t>Los </a:t>
            </a:r>
            <a:r>
              <a:rPr lang="es-MX" sz="2800" b="0" dirty="0">
                <a:latin typeface="Calibri" pitchFamily="34" charset="0"/>
                <a:cs typeface="Calibri" pitchFamily="34" charset="0"/>
              </a:rPr>
              <a:t>medios de ayuda en la ejecución específicamente lingüísticos (signos) son: instruir, preguntar, y estructuración cognoscitiva.</a:t>
            </a:r>
          </a:p>
          <a:p>
            <a:endParaRPr lang="es-MX" dirty="0"/>
          </a:p>
        </p:txBody>
      </p:sp>
    </p:spTree>
    <p:extLst>
      <p:ext uri="{BB962C8B-B14F-4D97-AF65-F5344CB8AC3E}">
        <p14:creationId xmlns:p14="http://schemas.microsoft.com/office/powerpoint/2010/main" val="2920782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782"/>
            <a:ext cx="7514035" cy="1159023"/>
          </a:xfrm>
        </p:spPr>
        <p:txBody>
          <a:bodyPr>
            <a:normAutofit fontScale="90000"/>
          </a:bodyPr>
          <a:lstStyle/>
          <a:p>
            <a:pPr lvl="0" algn="ctr"/>
            <a:r>
              <a:rPr lang="es-MX" b="1" dirty="0" smtClean="0"/>
              <a:t>creencias Que ha originado</a:t>
            </a:r>
            <a:r>
              <a:rPr lang="es-MX" dirty="0"/>
              <a:t/>
            </a:r>
            <a:br>
              <a:rPr lang="es-MX" dirty="0"/>
            </a:br>
            <a:endParaRPr lang="es-MX" dirty="0"/>
          </a:p>
        </p:txBody>
      </p:sp>
      <p:sp>
        <p:nvSpPr>
          <p:cNvPr id="3" name="2 Marcador de contenido"/>
          <p:cNvSpPr>
            <a:spLocks noGrp="1"/>
          </p:cNvSpPr>
          <p:nvPr>
            <p:ph idx="1"/>
          </p:nvPr>
        </p:nvSpPr>
        <p:spPr>
          <a:xfrm>
            <a:off x="899592" y="620688"/>
            <a:ext cx="7520940" cy="1728192"/>
          </a:xfrm>
        </p:spPr>
        <p:txBody>
          <a:bodyPr>
            <a:normAutofit/>
          </a:bodyPr>
          <a:lstStyle/>
          <a:p>
            <a:r>
              <a:rPr lang="es-MX" sz="2800" b="0" dirty="0">
                <a:latin typeface="Calibri" pitchFamily="34" charset="0"/>
                <a:cs typeface="Calibri" pitchFamily="34" charset="0"/>
              </a:rPr>
              <a:t>Tres temas básicos se pueden reconocer en una aproximación sociocultural </a:t>
            </a:r>
            <a:r>
              <a:rPr lang="es-MX" sz="2800" b="0" dirty="0" err="1">
                <a:latin typeface="Calibri" pitchFamily="34" charset="0"/>
                <a:cs typeface="Calibri" pitchFamily="34" charset="0"/>
              </a:rPr>
              <a:t>vygotskiana</a:t>
            </a:r>
            <a:r>
              <a:rPr lang="es-MX" sz="2800" b="0" dirty="0">
                <a:latin typeface="Calibri" pitchFamily="34" charset="0"/>
                <a:cs typeface="Calibri" pitchFamily="34" charset="0"/>
              </a:rPr>
              <a:t> a la acción </a:t>
            </a:r>
            <a:r>
              <a:rPr lang="es-MX" sz="2800" b="0" dirty="0" smtClean="0">
                <a:latin typeface="Calibri" pitchFamily="34" charset="0"/>
                <a:cs typeface="Calibri" pitchFamily="34" charset="0"/>
              </a:rPr>
              <a:t>mediada:</a:t>
            </a:r>
            <a:endParaRPr lang="es-MX" sz="2800" b="0" dirty="0">
              <a:latin typeface="Calibri" pitchFamily="34" charset="0"/>
              <a:cs typeface="Calibri" pitchFamily="34" charset="0"/>
            </a:endParaRPr>
          </a:p>
          <a:p>
            <a:endParaRPr lang="es-MX" dirty="0"/>
          </a:p>
        </p:txBody>
      </p:sp>
      <p:graphicFrame>
        <p:nvGraphicFramePr>
          <p:cNvPr id="4" name="3 Diagrama"/>
          <p:cNvGraphicFramePr/>
          <p:nvPr>
            <p:extLst>
              <p:ext uri="{D42A27DB-BD31-4B8C-83A1-F6EECF244321}">
                <p14:modId xmlns:p14="http://schemas.microsoft.com/office/powerpoint/2010/main" val="1755733216"/>
              </p:ext>
            </p:extLst>
          </p:nvPr>
        </p:nvGraphicFramePr>
        <p:xfrm>
          <a:off x="1547664"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289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520940" cy="1047016"/>
          </a:xfrm>
        </p:spPr>
        <p:txBody>
          <a:bodyPr>
            <a:normAutofit fontScale="90000"/>
          </a:bodyPr>
          <a:lstStyle/>
          <a:p>
            <a:pPr lvl="0"/>
            <a:r>
              <a:rPr lang="es-MX" b="1" dirty="0" smtClean="0"/>
              <a:t>experimentos </a:t>
            </a:r>
            <a:r>
              <a:rPr lang="es-MX" b="1" dirty="0"/>
              <a:t>apoyan o refutan la </a:t>
            </a:r>
            <a:r>
              <a:rPr lang="es-MX" b="1" dirty="0" smtClean="0"/>
              <a:t>teoría</a:t>
            </a:r>
            <a:r>
              <a:rPr lang="es-MX" dirty="0"/>
              <a:t/>
            </a:r>
            <a:br>
              <a:rPr lang="es-MX" dirty="0"/>
            </a:br>
            <a:endParaRPr lang="es-MX" dirty="0"/>
          </a:p>
        </p:txBody>
      </p:sp>
      <p:sp>
        <p:nvSpPr>
          <p:cNvPr id="3" name="2 Marcador de contenido"/>
          <p:cNvSpPr>
            <a:spLocks noGrp="1"/>
          </p:cNvSpPr>
          <p:nvPr>
            <p:ph idx="1"/>
          </p:nvPr>
        </p:nvSpPr>
        <p:spPr>
          <a:xfrm>
            <a:off x="822960" y="1100628"/>
            <a:ext cx="7520940" cy="5352708"/>
          </a:xfrm>
        </p:spPr>
        <p:txBody>
          <a:bodyPr>
            <a:normAutofit/>
          </a:bodyPr>
          <a:lstStyle/>
          <a:p>
            <a:r>
              <a:rPr lang="es-MX" sz="2800" b="0" dirty="0"/>
              <a:t>El pensamiento psicológico de Vygotsky surge como una respuesta a la división imperante entre dos proyectos: el idealista y el naturalista, por ello propone una psicología científica que busca la reconciliación entre ambas posiciones o proyectos. Sus aportaciones, hoy toman una mayor relevancia  por las diferencias entre los enfoques  existentes dentro de la psicología cognitiva. Vygotsky rechaza la reducción de la psicología a una mera acumulación o asociación de estímulos y respuestas. </a:t>
            </a:r>
          </a:p>
          <a:p>
            <a:endParaRPr lang="es-MX" dirty="0"/>
          </a:p>
        </p:txBody>
      </p:sp>
    </p:spTree>
    <p:extLst>
      <p:ext uri="{BB962C8B-B14F-4D97-AF65-F5344CB8AC3E}">
        <p14:creationId xmlns:p14="http://schemas.microsoft.com/office/powerpoint/2010/main" val="278485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3131840" y="1600200"/>
            <a:ext cx="5554960" cy="4525963"/>
          </a:xfrm>
        </p:spPr>
        <p:txBody>
          <a:bodyPr/>
          <a:lstStyle/>
          <a:p>
            <a:pPr algn="just"/>
            <a:r>
              <a:rPr lang="es-MX" dirty="0" smtClean="0"/>
              <a:t>Nació en el seno de una familia judía en Orsha, al norte de la República de Bielorrusia.</a:t>
            </a:r>
          </a:p>
          <a:p>
            <a:pPr algn="just"/>
            <a:r>
              <a:rPr lang="es-MX" dirty="0" smtClean="0"/>
              <a:t>Al año su familia se mudó a Gómel, ciudad situada al sur de Bielorrusia.</a:t>
            </a:r>
            <a:endParaRPr lang="es-MX" dirty="0"/>
          </a:p>
          <a:p>
            <a:pPr marL="0" indent="0" algn="just">
              <a:buNone/>
            </a:pPr>
            <a:r>
              <a:rPr lang="es-MX" dirty="0" smtClean="0"/>
              <a:t> </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25" y="1700808"/>
            <a:ext cx="2612391"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4072127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237122"/>
            <a:ext cx="8229600" cy="1143000"/>
          </a:xfrm>
        </p:spPr>
        <p:txBody>
          <a:bodyPr>
            <a:normAutofit fontScale="90000"/>
          </a:bodyPr>
          <a:lstStyle/>
          <a:p>
            <a:r>
              <a:rPr lang="es-ES" dirty="0" smtClean="0">
                <a:latin typeface="Comic Sans MS"/>
                <a:cs typeface="Comic Sans MS"/>
              </a:rPr>
              <a:t>Pruebas que se han hecho de la teoría</a:t>
            </a:r>
            <a:endParaRPr lang="es-ES" dirty="0">
              <a:latin typeface="Comic Sans MS"/>
              <a:cs typeface="Comic Sans MS"/>
            </a:endParaRPr>
          </a:p>
        </p:txBody>
      </p:sp>
      <p:sp>
        <p:nvSpPr>
          <p:cNvPr id="3" name="Marcador de contenido 2"/>
          <p:cNvSpPr>
            <a:spLocks noGrp="1"/>
          </p:cNvSpPr>
          <p:nvPr>
            <p:ph idx="1"/>
          </p:nvPr>
        </p:nvSpPr>
        <p:spPr>
          <a:xfrm>
            <a:off x="174964" y="188907"/>
            <a:ext cx="4675964" cy="4750617"/>
          </a:xfrm>
        </p:spPr>
        <p:txBody>
          <a:bodyPr>
            <a:normAutofit fontScale="85000" lnSpcReduction="10000"/>
          </a:bodyPr>
          <a:lstStyle/>
          <a:p>
            <a:pPr marL="0" indent="0" algn="ctr">
              <a:buNone/>
            </a:pPr>
            <a:r>
              <a:rPr lang="es-ES" sz="4000" dirty="0" smtClean="0">
                <a:latin typeface="Comic Sans MS"/>
                <a:cs typeface="Comic Sans MS"/>
              </a:rPr>
              <a:t>La</a:t>
            </a:r>
            <a:r>
              <a:rPr lang="es-ES" dirty="0" smtClean="0">
                <a:latin typeface="Comic Sans MS"/>
                <a:cs typeface="Comic Sans MS"/>
              </a:rPr>
              <a:t> mediación </a:t>
            </a:r>
          </a:p>
          <a:p>
            <a:pPr marL="0" indent="0" algn="just">
              <a:lnSpc>
                <a:spcPct val="110000"/>
              </a:lnSpc>
              <a:buNone/>
            </a:pPr>
            <a:r>
              <a:rPr lang="es-ES" dirty="0">
                <a:latin typeface="Comic Sans MS"/>
                <a:cs typeface="Comic Sans MS"/>
              </a:rPr>
              <a:t>S</a:t>
            </a:r>
            <a:r>
              <a:rPr lang="es-ES" dirty="0" smtClean="0">
                <a:latin typeface="Comic Sans MS"/>
                <a:cs typeface="Comic Sans MS"/>
              </a:rPr>
              <a:t>e centra en los instrumentos mediadores, la mente va más allá de la piel en otro sentido: el agente de la mediación se concibe como el individuo o los individuos que actúan en conjunción con instrumentos mediadores, pudiendo estar constituidos por herramientas y/o signos. El acceso es mediado a través de las herramientas psicológicas que dispone y el conocimiento se adquiere, se construye a través de la interacción con los demás.</a:t>
            </a:r>
            <a:endParaRPr lang="es-ES" dirty="0">
              <a:latin typeface="Comic Sans MS"/>
              <a:cs typeface="Comic Sans MS"/>
            </a:endParaRPr>
          </a:p>
        </p:txBody>
      </p:sp>
      <p:pic>
        <p:nvPicPr>
          <p:cNvPr id="4" name="Imagen 3"/>
          <p:cNvPicPr>
            <a:picLocks noChangeAspect="1"/>
          </p:cNvPicPr>
          <p:nvPr/>
        </p:nvPicPr>
        <p:blipFill>
          <a:blip r:embed="rId2"/>
          <a:stretch>
            <a:fillRect/>
          </a:stretch>
        </p:blipFill>
        <p:spPr>
          <a:xfrm>
            <a:off x="5147830" y="935429"/>
            <a:ext cx="3510143" cy="3510143"/>
          </a:xfrm>
          <a:prstGeom prst="rect">
            <a:avLst/>
          </a:prstGeom>
        </p:spPr>
      </p:pic>
    </p:spTree>
    <p:extLst>
      <p:ext uri="{BB962C8B-B14F-4D97-AF65-F5344CB8AC3E}">
        <p14:creationId xmlns:p14="http://schemas.microsoft.com/office/powerpoint/2010/main" val="214400388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normAutofit fontScale="90000"/>
          </a:bodyPr>
          <a:lstStyle/>
          <a:p>
            <a:r>
              <a:rPr lang="es-ES" dirty="0" smtClean="0"/>
              <a:t>Teorías similares o complementarias</a:t>
            </a:r>
            <a:endParaRPr lang="es-ES" dirty="0"/>
          </a:p>
        </p:txBody>
      </p:sp>
      <p:sp>
        <p:nvSpPr>
          <p:cNvPr id="3" name="Marcador de contenido 2"/>
          <p:cNvSpPr>
            <a:spLocks noGrp="1"/>
          </p:cNvSpPr>
          <p:nvPr>
            <p:ph idx="1"/>
          </p:nvPr>
        </p:nvSpPr>
        <p:spPr>
          <a:xfrm>
            <a:off x="0" y="1984632"/>
            <a:ext cx="4358449" cy="643902"/>
          </a:xfrm>
        </p:spPr>
        <p:txBody>
          <a:bodyPr>
            <a:normAutofit fontScale="92500"/>
          </a:bodyPr>
          <a:lstStyle/>
          <a:p>
            <a:pPr marL="0" indent="0" algn="ctr">
              <a:buNone/>
            </a:pPr>
            <a:r>
              <a:rPr lang="es-ES" dirty="0" smtClean="0"/>
              <a:t>Constructivismo de Jean Piaget </a:t>
            </a:r>
          </a:p>
          <a:p>
            <a:pPr marL="0" indent="0" algn="ctr">
              <a:buNone/>
            </a:pPr>
            <a:endParaRPr lang="es-ES" dirty="0"/>
          </a:p>
        </p:txBody>
      </p:sp>
      <p:pic>
        <p:nvPicPr>
          <p:cNvPr id="4" name="Imagen 3"/>
          <p:cNvPicPr>
            <a:picLocks noChangeAspect="1"/>
          </p:cNvPicPr>
          <p:nvPr/>
        </p:nvPicPr>
        <p:blipFill>
          <a:blip r:embed="rId2"/>
          <a:stretch>
            <a:fillRect/>
          </a:stretch>
        </p:blipFill>
        <p:spPr>
          <a:xfrm>
            <a:off x="4321736" y="1142999"/>
            <a:ext cx="4822264" cy="2879185"/>
          </a:xfrm>
          <a:prstGeom prst="rect">
            <a:avLst/>
          </a:prstGeom>
        </p:spPr>
      </p:pic>
      <p:sp>
        <p:nvSpPr>
          <p:cNvPr id="5" name="Rectángulo 4"/>
          <p:cNvSpPr/>
          <p:nvPr/>
        </p:nvSpPr>
        <p:spPr>
          <a:xfrm>
            <a:off x="6385585" y="4639625"/>
            <a:ext cx="2116769" cy="1815882"/>
          </a:xfrm>
          <a:prstGeom prst="rect">
            <a:avLst/>
          </a:prstGeom>
        </p:spPr>
        <p:txBody>
          <a:bodyPr wrap="square">
            <a:spAutoFit/>
          </a:bodyPr>
          <a:lstStyle/>
          <a:p>
            <a:r>
              <a:rPr lang="es-ES" sz="2800" dirty="0" smtClean="0"/>
              <a:t>Teoría del desarrollo cognitivo de Piaget</a:t>
            </a:r>
            <a:endParaRPr lang="es-ES" sz="2800" dirty="0"/>
          </a:p>
        </p:txBody>
      </p:sp>
      <p:pic>
        <p:nvPicPr>
          <p:cNvPr id="6" name="Imagen 5"/>
          <p:cNvPicPr>
            <a:picLocks noChangeAspect="1"/>
          </p:cNvPicPr>
          <p:nvPr/>
        </p:nvPicPr>
        <p:blipFill>
          <a:blip r:embed="rId3"/>
          <a:stretch>
            <a:fillRect/>
          </a:stretch>
        </p:blipFill>
        <p:spPr>
          <a:xfrm>
            <a:off x="0" y="3157767"/>
            <a:ext cx="5309988" cy="3982491"/>
          </a:xfrm>
          <a:prstGeom prst="rect">
            <a:avLst/>
          </a:prstGeom>
        </p:spPr>
      </p:pic>
    </p:spTree>
    <p:extLst>
      <p:ext uri="{BB962C8B-B14F-4D97-AF65-F5344CB8AC3E}">
        <p14:creationId xmlns:p14="http://schemas.microsoft.com/office/powerpoint/2010/main" val="4049921624"/>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Teorías antagónicas</a:t>
            </a:r>
            <a:endParaRPr lang="es-ES" dirty="0"/>
          </a:p>
        </p:txBody>
      </p:sp>
      <p:sp>
        <p:nvSpPr>
          <p:cNvPr id="3" name="Marcador de contenido 2"/>
          <p:cNvSpPr>
            <a:spLocks noGrp="1"/>
          </p:cNvSpPr>
          <p:nvPr>
            <p:ph idx="1"/>
          </p:nvPr>
        </p:nvSpPr>
        <p:spPr/>
        <p:txBody>
          <a:bodyPr/>
          <a:lstStyle/>
          <a:p>
            <a:pPr marL="0" indent="0">
              <a:buNone/>
            </a:pPr>
            <a:r>
              <a:rPr lang="es-ES" dirty="0" smtClean="0"/>
              <a:t>Psicoanálisis de Sigmund Freud </a:t>
            </a:r>
            <a:endParaRPr lang="es-ES" dirty="0"/>
          </a:p>
        </p:txBody>
      </p:sp>
      <p:pic>
        <p:nvPicPr>
          <p:cNvPr id="4" name="Imagen 3"/>
          <p:cNvPicPr>
            <a:picLocks noChangeAspect="1"/>
          </p:cNvPicPr>
          <p:nvPr/>
        </p:nvPicPr>
        <p:blipFill>
          <a:blip r:embed="rId2"/>
          <a:stretch>
            <a:fillRect/>
          </a:stretch>
        </p:blipFill>
        <p:spPr>
          <a:xfrm>
            <a:off x="4644008" y="2996952"/>
            <a:ext cx="2893006" cy="2922327"/>
          </a:xfrm>
          <a:prstGeom prst="rect">
            <a:avLst/>
          </a:prstGeom>
        </p:spPr>
      </p:pic>
      <p:pic>
        <p:nvPicPr>
          <p:cNvPr id="5" name="Imagen 4"/>
          <p:cNvPicPr>
            <a:picLocks noChangeAspect="1"/>
          </p:cNvPicPr>
          <p:nvPr/>
        </p:nvPicPr>
        <p:blipFill>
          <a:blip r:embed="rId3"/>
          <a:stretch>
            <a:fillRect/>
          </a:stretch>
        </p:blipFill>
        <p:spPr>
          <a:xfrm>
            <a:off x="1043608" y="2852936"/>
            <a:ext cx="2664296" cy="3066623"/>
          </a:xfrm>
          <a:prstGeom prst="rect">
            <a:avLst/>
          </a:prstGeom>
        </p:spPr>
      </p:pic>
    </p:spTree>
    <p:extLst>
      <p:ext uri="{BB962C8B-B14F-4D97-AF65-F5344CB8AC3E}">
        <p14:creationId xmlns:p14="http://schemas.microsoft.com/office/powerpoint/2010/main" val="170635106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0"/>
            <a:ext cx="7756263" cy="1054250"/>
          </a:xfrm>
        </p:spPr>
        <p:txBody>
          <a:bodyPr/>
          <a:lstStyle/>
          <a:p>
            <a:r>
              <a:rPr lang="es-MX" dirty="0" smtClean="0"/>
              <a:t>Conclusiones </a:t>
            </a:r>
            <a:endParaRPr lang="es-MX" dirty="0"/>
          </a:p>
        </p:txBody>
      </p:sp>
      <p:pic>
        <p:nvPicPr>
          <p:cNvPr id="4" name="3 Marcador de contenido"/>
          <p:cNvPicPr>
            <a:picLocks noGrp="1"/>
          </p:cNvPicPr>
          <p:nvPr>
            <p:ph idx="1"/>
          </p:nvPr>
        </p:nvPicPr>
        <p:blipFill rotWithShape="1">
          <a:blip r:embed="rId2"/>
          <a:srcRect l="6070" t="29682" r="40234" b="18690"/>
          <a:stretch/>
        </p:blipFill>
        <p:spPr bwMode="auto">
          <a:xfrm>
            <a:off x="18770" y="1052736"/>
            <a:ext cx="9125230" cy="580526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17590478"/>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a:srcRect l="9112" t="56109" r="41356" b="31088"/>
          <a:stretch/>
        </p:blipFill>
        <p:spPr bwMode="auto">
          <a:xfrm>
            <a:off x="251520" y="1772816"/>
            <a:ext cx="8640960" cy="275457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22645933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779912" y="188641"/>
            <a:ext cx="3975594" cy="3312367"/>
          </a:xfrm>
        </p:spPr>
        <p:txBody>
          <a:bodyPr>
            <a:normAutofit fontScale="92500" lnSpcReduction="20000"/>
          </a:bodyPr>
          <a:lstStyle/>
          <a:p>
            <a:pPr algn="just"/>
            <a:r>
              <a:rPr lang="es-MX" sz="3600" dirty="0" smtClean="0"/>
              <a:t>Su padre, Semyon Vigodsky era un ejecutivo bancario.</a:t>
            </a:r>
          </a:p>
          <a:p>
            <a:pPr algn="just"/>
            <a:r>
              <a:rPr lang="es-MX" sz="3600" dirty="0" smtClean="0"/>
              <a:t>Su madre, Cecilia Moiseievna era maestra.</a:t>
            </a:r>
            <a:endParaRPr lang="es-MX" sz="36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3" y="188640"/>
            <a:ext cx="3096344" cy="2880320"/>
          </a:xfrm>
          <a:prstGeom prst="rect">
            <a:avLst/>
          </a:prstGeom>
        </p:spPr>
      </p:pic>
      <p:sp>
        <p:nvSpPr>
          <p:cNvPr id="9" name="8 CuadroTexto"/>
          <p:cNvSpPr txBox="1"/>
          <p:nvPr/>
        </p:nvSpPr>
        <p:spPr>
          <a:xfrm>
            <a:off x="3808931" y="3885751"/>
            <a:ext cx="3975594" cy="2031325"/>
          </a:xfrm>
          <a:prstGeom prst="rect">
            <a:avLst/>
          </a:prstGeom>
          <a:noFill/>
        </p:spPr>
        <p:txBody>
          <a:bodyPr wrap="square" rtlCol="0">
            <a:spAutoFit/>
          </a:bodyPr>
          <a:lstStyle/>
          <a:p>
            <a:pPr algn="just"/>
            <a:r>
              <a:rPr lang="es-MX" sz="3600" dirty="0" smtClean="0"/>
              <a:t>Recibió educación primaria en su casa con Solomo Ashpiz.</a:t>
            </a:r>
          </a:p>
          <a:p>
            <a:endParaRPr lang="es-MX"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93" y="3501008"/>
            <a:ext cx="3096384" cy="2800812"/>
          </a:xfrm>
          <a:prstGeom prst="rect">
            <a:avLst/>
          </a:prstGeom>
        </p:spPr>
      </p:pic>
    </p:spTree>
    <p:extLst>
      <p:ext uri="{BB962C8B-B14F-4D97-AF65-F5344CB8AC3E}">
        <p14:creationId xmlns:p14="http://schemas.microsoft.com/office/powerpoint/2010/main" val="79726541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32040" y="365951"/>
            <a:ext cx="3970784" cy="5649491"/>
          </a:xfrm>
        </p:spPr>
        <p:txBody>
          <a:bodyPr>
            <a:normAutofit/>
          </a:bodyPr>
          <a:lstStyle/>
          <a:p>
            <a:pPr algn="just"/>
            <a:r>
              <a:rPr lang="es-MX" dirty="0" smtClean="0"/>
              <a:t>Mostró interés por el teatro, la literatura y filosofía.</a:t>
            </a:r>
          </a:p>
          <a:p>
            <a:pPr algn="just"/>
            <a:r>
              <a:rPr lang="es-MX" dirty="0" smtClean="0"/>
              <a:t>Además del alemán y el ruso, dominaba el hebreo, francés, ingles, latín, griego y esperanto.</a:t>
            </a:r>
          </a:p>
          <a:p>
            <a:pPr algn="just"/>
            <a:r>
              <a:rPr lang="es-MX" dirty="0" smtClean="0"/>
              <a:t>Excepcional velocidad con la que leía y su extraordinaria memoria.</a:t>
            </a:r>
          </a:p>
        </p:txBody>
      </p:sp>
      <p:sp>
        <p:nvSpPr>
          <p:cNvPr id="6" name="AutoShape 6" descr="data:image/jpeg;base64,/9j/4AAQSkZJRgABAQAAAQABAAD/2wCEAAkGBw8QDxQPEBAVEBUWEBYVFBAWDxQZEBEVFRcYFhYUFBgYICggGBolHxQVITEiJykrLi8uFx8zODMsNygtLi0BCgoKDg0OGxAQGy8lHyQsLCwuLC83NzQsLCwsNzc2Ly0sNDQsLCwuLC8sLCwsLDQsLCwsLCwvLC8sLCssLCwsLf/AABEIAPUAmAMBIgACEQEDEQH/xAAbAAEAAwEBAQEAAAAAAAAAAAAABAUGAwIBB//EAEIQAAIBAgMEBAoIBAYDAAAAAAECAAMRBBIhBRMiMQZBUWEUMjM0cXN0kbGyFSNUYoGCodNCQ1KSJFNyo8HwotHS/8QAGQEBAQEBAQEAAAAAAAAAAAAAAAUEAQMC/8QALBEBAAEDAQUHBAMAAAAAAAAAAAECBBEDEjEzcYETITJBUWHBBRRCoSKx8P/aAAwDAQACEQMRAD8A0MRE+kAiIgcj5fDe0r8jzZTG/wA/De0r8jy2xFOurmzVSu9a/O+QICClhzuSB1aCSr2nOpHJWsuH1XkTP4k4zhyh+X1lgeFrVLlB/EBwEDkbCS8EawqLdWybyqGuDc5mZlfUcgFA/NMc0e7YtYmepnFfVX3uXdgvo2fPlTNyHbe19PGkvE1q4WotNXL7xmUkHIVSxCA2/i1H4mNgW0SqxD1CzKu9GarTswU8CZVzG5FhqTILDFBWsapJoEroxYVPrbAaW6k590RRnzGjiZ/FPi91pvAyh8wUEtdgcgQkcQBUG+njTpVGJCsqZ3YVAVuSAUYJoWA0F8w7RrHZ+4vRzmA6O+Z0PUr8JrNn1K28TNmKGnlJZbFXWzXI6r3Ycz4omU6PeZ0PUr8JQsIxtdPlgv8AwxzWEREophERAREQEREDn/Pw3tK/K8vXwLAuQt74hHUXHiAhmt+YsfxlCfL4b2lflebKSr6cakclay4fVnquyKj3c0wHYVCbODZmemygE9yv7++dKOzqy1M4UAZQo1UG9mG806uIkpyuRblL2Jj7SWxQYTZDo2YpmKsoBzcVRQHUk3POxTn2GKWyawFRL5c4srqfEtrqLjMbhbHq1Hpv4jtJFTWwtV2DsgJL02PHoihRnpjtub9xvIdXZOIswBuGN8ufkRmCgd1nAP8AoE0URGpMCgrbJrBQEbmoUg2suqNnAvY2KkWtrcz3UwFfKul7KEannuCAyvmB9IIAsNDLyI7SRWbPwtZKodjwnOuS/iLmzU7a9V2H490yvR7zOh6lfhN8vOYHo95pR9SvwlCwnM1dPlgv/DHNYRESimEREBERAREQOf8APw3tK/K80eysa1beFlVclZ6YsxN8htc3At1TOfz8N7SvyvLDA47c0q5CsznGVCibt7sHcAEactb35aSXe05r6QrWXD6uVfpLXWjVrDDoVpLiC31zAE0KgphRwc24j3W65OO1K4rrhzRQFnqAOajZSKaU3zAZeveEdxWU2LVvonHIFYs1XF5V3bZnzVWK5Vtc3BBFu2Wm3VSpiMLmzZN3iLsucZQ6IBdl5X190z7NO7Hq2PdTa9ZSo3ScWKWirb1sjK1PeLVU5eXMW7ucmYTaGarVouoRqSozENdCtQMVINhbxGuD3Sh2iRVSjhxvAlLFUqQqqrq5UUDeoptpYsBcaXknAsVpPhKqlKudUeqtNsuIVtN8GsRcqLEE6HutPmaIwPOI6T1BQeuuG0p0q71FaoQUNEqFTRTqwfN3W65OTatbwlMO9FVzNUGcVGsVppTfMoy633hHdllJ0iptSXH0RnqDEYI1FtTJO+UGmycC2uy7sgc+Ey62k1sRhK+u7UVlZ7Ehd4iZS3YOAi/aROzTTjd6/wBf6B7xu06tNgopo2bErRBzsLZkzZjw/haSMJtDNVq0XUI1JabMQ10K1M2Ug2Fj9W1we6U+3KYqhPHCvjUs6BgwUUypcEC4F+uesE5Sm+EqqUq5lR6wRrV0bQVw1iLlQQQeR7rTmxGyLbYu0fCKefIaZFRkZCeJcp0v6QVP4zH9HvM6HqV+E0eARqOPqUyWda9JaoYpotSmcjglQFGZd2QPuGZvo95nQ9Svwm6xiM1Y9vlgv/DHNYxESgmEREBERAREQOR8vhvaV+R5ctjqy162HZ+JlR8NwrYqxysPvFGAJ7mHplMfL4b2lfkeX2OwztjMNVCXWmlcM114TUFML3/wH9JLvcdpGfRWsuF1Nr4t6T4ZRVyCpWNN2ITlu3e9zoDdB7zItPH1zWoZa2ejXq8DZEDNT3Jfq68y8+wyVtjDu9XDFUzqmILv4tgu7dLkHnq4nnFYErUwYpU+CjUYmxHAu7ZANTrqwmSMY6T8tj7sbaLNhPCKzXsKjMQAAFpsw0A7lnJto1Uw1PF1Do27NSlYZUSqQOE87rmBuedjoJGweEr+BrhWpMpZ3Wo2ZLLTqMxY89Tlb3zu+Cq1MLSwjra26Wo9xkK0ipJXW/Fl5dV52Ypz1/Q+4faNSqWFOsq1Ur5amFZVutMVMrEg8WqjMGvY985nbFTwE7RBuuQ1hRyjWiNefPPl1ve19LRi8FVr0wtWjastW64m68Ch7h1YcWq6Ze+x0nn6KqeAHZwUgbs0BVuMopE2z/6svVbn3R/H9/oPpKs7YhExAWoKzU8OuRCGO5WquYHUi5Oumk6bHrMq4pjqwxBQaasQq5Qx69Xt3CdNmbNtWru9K3+K3lJtL5d0lPmNR4raGeMHgqmeqr0yEfGNVvmHihVCnQ3HEP0iZp3chO2DjHrUEapYVASlUDRRURij2HZcH3zH9HvM6Hql+E1WyMI9HEV1CkUnZKiNmvxkZaq2524VP5jMr0e8zoeqX4TbY42qsezBf+GOaxiIlFMIiICIiAiIgcj5fDe0r8jzZTGny+G9pX5Hmykm/wCJHJWsuH1IiJhbCIiAiIgIiIH1ecwHR7zOh6pZv15zAdHvNKHqllH6f+XT5YL/AMMc1jERKaYREQEREBERA5Hy+G9pX5XmymNPl8N7SvyPNlJN/wASOStZcPqRETC2EREBERAREQPq85gOjvmdD1SzfrzmA6O+Z0PVLKP0/wDLp8sF/wCGOaxiIlNMIiICIiAiIgcj5fDe0r8jzZTGny+G9pX5Hmykm/4kclex4fUiRKu0qKrVZnsKRAqaG63AI0trcEcryVf/AL2TDiWt9iLjtnipWVbAnxmyjQ87Xt3coHuJzaugdaZYBmVmVeshbBiPRmHvnS47YCIuJ5WoCSAdRa/43t8DA9rzmA6PeZ0PVLN+vOYDo95nQ9Uso/T/AMunywX/AIY5rGIiU0wiIgIiICIiByPl8N7SvyPNlMZiaGfLZ2psrhldCMykXGlwRyJ6p9/xP27Ef7P7cw3NtVq1RMejfbXNGnRipZbW2TWqGsaYFqlMqwLeMy2NFv8AyqX9AjH7Nr1KjMFFiKoIDABs1SkyHtJsjXudCdOcrGbEgEnH4gAC5P1On+3KmnjcVXBDYmqaebTMVDHu4AJ5xaavd3w0/d6cxmGrq7OrXuqAjM4AzgBRv0qqf7Q3onvDbMqIysbswqDO5cWcAuQwX8/Xr1chMxQRqetOrUQ9oqf8HSSMPVxTaHHYi/caNj6Pq4mz1N0TDkXmn5tPi8JUaqtZb3SqtlzLlNOxVydL342Nr9QldT2LWsFa5TKwKbxRUuyBQS4HEFsQG0azXOsgWxP27Ee+j+3FsT9uxHvo/tzkWerHnB97pe6z+iqtzw2uapJWooY5qyOhF7g2AbQ6a265O2PhKlNnzgWKUwLciV3l9Orxl7pnrYn7diPfR/bi2J+3Yj30f24mz1ZjGY/Z97pe7aLzmA6PeZ0PVL8JLtift2I99H9uMJh1pU1pLfKqhRc3Nh2z3tberSznzwy3WvRqREUu0RE2MRERAREQOFTF0lOVqigjmCwuJ5+kKP8Amp/cJHrbPzVWcgMCBoeYIlZUwOXEMGUBWUFQMtha+bq9E+ZmY3PfTo06u6ZXf0hQ/wA1P7hHh9D/ADU/uEq/o5P6fl/9T7hsDRdb5gtiQQV1BHoWeU6lUb4e0W+lO6pLx+NpGk4FVCcvLMLnunLCACmtv6R+s+fRNH+tfcf/AJnejhVUBRVFhy56d3izka3rEu1W8RGKal7S2GlSgrIxzlb3J4SetSOrslMEZXAIKkNYg8xJ2yccaB1qKyHmozX9I05y6x+BTEKKqEFrcLdTDsP/AHSZqderSrxXOaZ83pXoxXTmnfHko4gggkEWINiDzB74lBNmMERE6EREBERAREQEREBPL0weYBty7p6iBz3Cf0icUwKrfKStze3VfukqIdzKP4N94+4R4L94+4SRE4ZlHGG+8fcJP2XimoG1yyHmvZ3jvnCJ810U1xs1PqjUqonML3H4JayipTIzW0PU47D398oiLaEWPWDzB75M2fjzSNjqp5jrHeJY7ZwNPcriBUuxC6DLla/ULa3F5n0KNTTqmie+nylr1KadajtKe6Y3wooiJrYSIiAiIgIiICIiAiIgIiICIiAiIgIiICIiAiIgIiICIiAiIgIiICIiAiIgIiICIiAiIgIiICIiAiIgIiICIiAiIgIiICInmo6qCzEKBzJNgPTA9RKduk2EzBVdqhJABWmxXU2HFyI9BlxDs0zTvgiIhwiIgIiICIiAiIgIiICIiAiIgVvSDafguHatYGxUcWa3Ebfwgmfmu3elFXE6Frgcly2pr3hTcse9uXUBP0PpbgfCMKaObIWdbNlvaxvyuOyZjZXRLCIwau1SvbUpuwtPSxIYXJNr3InG23nTpp2p3s7sTY2MxFSnVWk7oKqMajHhsGBJBY68p+xGQsLtGixVEuLjQZbADTs06xJsPHX1atSYzGCIideBERAREQEREBERAREQEREBERAibT8QHsYG/YNbnTulJQqZk0Wx0uOJmOa9ra9YUTR1aSuLMoYXvYjS4ng4Sla27W1rWyjlrp+p98PSmuIjClFMJVAChSGBzC91UWUflNz/AM8poJHGBo3vu1ve97a3HI/pJEOV1bRERD4IiICIiAiIgIiICIiAiIgIiICIiAiIgIiICIiAiIgIiI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04" y="24637"/>
            <a:ext cx="1978324" cy="2772991"/>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578" y="41340"/>
            <a:ext cx="2584536" cy="2739587"/>
          </a:xfrm>
          <a:prstGeom prst="rect">
            <a:avLst/>
          </a:prstGeom>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4" y="3190697"/>
            <a:ext cx="2151531" cy="28305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9" descr="data:image/jpeg;base64,/9j/4AAQSkZJRgABAQAAAQABAAD/2wCEAAkGBxQTERUUEhQVFhUWFxUYGBYXGBgUGBYWGBgXFxgVGBcYHCggGBolGxUUITEhJSkrLi4uFx8zODMsNygtLysBCgoKDg0OGxAQGy8mICQsLCwsLC0sLDQsLCwsLCwsLCwsLCwsLCwsLCwsLCwsLCwsLCwsLCwsLCwsLCwsLCwsLP/AABEIALEBHAMBIgACEQEDEQH/xAAcAAACAgMBAQAAAAAAAAAAAAAABgQFAgMHAQj/xABGEAACAAMFBQUEBggEBgMAAAABAgADEQQFEiExBkFRYXETIjKBkUJSobEjYnKSwdEHFBVDU4Lh8CQzorIWNDVz0vFjg8L/xAAaAQADAQEBAQAAAAAAAAAAAAAAAgMBBAUG/8QALxEAAgIBAwIDCAMAAwEAAAAAAAECEQMSITEEQVFhcRMiMoGRsdHwocHhIzNSFP/aAAwDAQACEQMRAD8A4bGySc41x6DAA1bOXy0hqqcjqp0PUfjHUrq2hWatZbUcDNTr58RzHnHC5U+kTbNebIQysQRoQcxHXjzJKpcEZQfKOzTtrxi7OccDbnOnLEeH1oVdrtnWm1mSF+kGbSh7Y1xS+f1d+7hFVY76lWxRJtFEmey4ooJPuk5K31T3TyOkixXrNsDLJtdZlmJok1QcUo8KHOm8oeqnj0a4ONP4fHw9SdO/MR0ehifZ7XSHjafZdbWvb2dl7ZhiDAjs7QOZ0WZz3nI0OccznB0Yo6lWUkFSKEEagg6RyTjLE6f18SqakhwuK/EBaRaD/h51Fc75TezOXmp15RR7SXbMss95M3Vcww8Loc1dTvBEU5nGHW5HF52QWKZT9bkKWsbk0M1Bm1lYnkKr0p1V5NSo3TW4jQRlMQqSGBBBIIORBGoI3GPFWukRKHkS7PKrE66dnZs891TTicgPOHa6tlJUqhmHEeGg/MxTHC2LJ0iJ+j+wsZ5ShwzZU2Uf5lqP9SrFzYrhmKO8QsNNwylDoEAGY0yiwv8Aup0dgqlqmvdFdY7kktjnbvcWb4sizD32OVNN9VU1+cUj3FZjqGPn/SG+0WJWKpMLKQoJwAEkgAEfHXlEGa1ilGkyXPPNpiqDzGFcx5xTPiySdpeH2MxtJbi2dnrL7h+9Gt9l7KdAw8x+UOqBWTHY7KsxQaHEitT+eYSG+GsFitTNMVGs0mW9C2Iy0ChV1bEuWRppxHGIro5XTa/fkUeRC3tZsxKbsJKuVFnkrLApXvHvuTzJMVNi2UIPdYN8PnHULRdku0MWmPJLnUqjAk8ahhnFG90GXNKrMGW5gQR551h107UvH6iuaoyuHZMzMiNMz0ii20soxEblyA3f3kB0Ah8kWtpMs0zyzIzHw0EJm0krtQShz4flA4yjaZmz3OVW9KGJF1WfEwjVeakOQwoYmXHMAYRyqtZV8HSNmtnQ4GUMU7YxaVcUXhvPIcOsTNjh2SK8zu5AhTrTieHSLbaK+0dKLwirclLgRU0cn2xvQyl7KzgIq5ArkFG/Bz4tr845dahnD5tbPBY0hEtZzhOpk5cjY1RGgggjkLBBE267qnWhsMmWznfQZDqTkPOL1rmsll/5ub2swfuJBqAeDzN3QZwyg3uY5JC9YbDMnNglIztwUV8zwHWLltmFTuzrVIlvvSpYryJXKvKNdv2pmsvZyFWzyfclZE/afxMfSKGN91eZm7CCCCEGCCCCAAhpuPaii9jax2ko0GIjEVHBh7a/EbjpCtBDQm4O0Y4p8nRrKZlh+ks9Z9jfvNJriKj+JLblx8mG+LS+Lms95SBOkuvaUos3TMD/ACZ4GYPA6jmI55cN/wAyzHLvSyalCaCvvKfZbmPjDhYGBY2q73CuadrJagSZvwzF0RuDDuncVOvbjnGa01a/8915x/BCSad/z+RAvCwzJMxpc1SjrqD8xxHMaxhZp7S3V0Yq6kMrDIhgagjzjrVps9nvSSVYGVOlZEMPpbO3Aj95KJ+e45FJsuxc8TzLmrhw549UK7mU+0D/AHSOfLhcN47p8P8Ae5SM72fJb31dv7UkrbrOtJ4KpbJSinf9m0KPdbfwPnEm59k5coBp1Gb3dw68YvLktsu7z9EMVRhmD+Ip1BiZOuV589TIP+GmDGJu6WvtK5OjA5U1PrGRhqBuiGLRUiXKXM5KqjPoAIv5OyU0ANPJWorgSjN5kkKvxifcYkWQgyu8oxY5rCjzm3AE+BAdw86mK2/dqA5wiYAToBmOhPCPRwdHO9yE8qa2LGzYZPgVgeJdC3qBlGyVtBjZl8OFSeOegz379+6FabdtrmhCT2cpzm50UbzQZtyA1+MX0uTJlS+zkoSPad6F3PFuHQZR2qGNuoq/Mi2+5WTrPNMztK56jvU135AxdKyNLq8uTMnHPFMUNupqykVpvyiCjmpU5j2TxHA8xpFNe8l0JKH6I5nPOXxrxXgfI8T0ygp7SETa4JBvO0S3CuuCUMgEA7ML/L3QPSN9tns7AS2VRQd5q04mgAOI6csoj2a/JYVcOLgKAmv5x5fNlJUTpAIK5vLpoNcSjdzHnxhqUeVXoHJc3bIFQGnZ+9hwj0qYwv2zs6dopqyaMN6jxIfLMf1iilXqKd8FT8PWJ9hvINiVWpXfSoBGh59IyWKSeqzFLsSbsns+HEwRd7MaV5KNT8oj7V3aUX9Yk96X+8C+wffp7p38DWNd33y+JkmGpBIKt3lPkcqQ03fbFbuqgAI7w4jfXgPlHL1eKUlZTHJJnK7XYktYCgfSHJSBUk7gQNYkWC5ZN2J29qYPOr3EHeVDwUe3M5+FeucX16fq93B5khGZprMFY6AalE9xOep0GUKNrtYtIwztfZb3eQG4R5NLC7lvLw8PX8fU6vj44NrbZPMapNBuWtacyd55x5atpyRrCZeElpLlW/vnEQ2qJvO3uzVj8C1vG3FzFNPapi1ui4rTav8AJlnDvmN3UHVjl5Cpi1/VbBY85zm2Th+7lnDJU8GfV8x+YibTnu+Bk0tihui5J9pakmWzcW0RftMchF6bssNjztMz9anD9zJNJYPB5mp8qecV18bV2ieuColSRkJUoYEA4GmsUULcY8b+v4/fQam+S/vTaydNXs5eGRJ3SpIwCn1iM2iggghHJvk1JLgIIIIw0IIIIACCCCAAggggAIk2C3PJcPLYqw+I3gjeOURolXdZDNcKoqSQI1XewM6FcFpFtKzFDyrRKp3peZw8Frk6f/G2lcjSsPc4BwZTAiulNCd7SzuPFDn+ClYrILPKCJrkWYalv6boc1sU8SkmeGaAC4BoRvUtwNM+Uel08/aPTL5+D9fPzOacdO6KO6dkXmTGL0aWmda0DDeWzqABqMqmgrvhgt88GV2a4ZdnlCrBKCvSgpiJ/GNVoOAUmOFdtRWgYbsW4H+zFNaJjKzicQJQzArqwzAI46x6GDpYRdr5fv2ITySfIs31fzOSq91VyA5cI33FYlUC1WpaprKln959dhvTgPa35eLVs7dy2u2kstZUtWmOuuOmSpQcWI8gYYJ9zPOtKtaThllh3dDThQeBd1NYdPXJ6nsu3ia3pWx7+1bRaM1VsG45U8ixA9Il2QzBXtGU8B7XnQUjXfd4YZjKtAq90AZAAZAARRz7wZjhU5mOyELiuEQb3GZbQCwUEZnjGF6zBJbCzA5ddYW7eZaEBcmGtOOv4wSbLMmmpR6cSCo9WoINMU1vsBnbZ6yTLCLVWBZANEzoyjz9ARF1cl8EE0oCRQgxDtlimfRsEQ9mGopcYjWlaezuG+MUwuwqDLmDccj6bxGJwknF7oHfJtvWy4VJC1Vzp7ja+h3RhZpJwigpwhvui7+1l4W/s7jE19naDPIRy/8A2xhLSx/ZNqzn1suyY8+WZYpVTjY5KoU0xMeNCABqaQxWW0oq4FOIDxHe5HHgPq/MxjeOGvZZhK0yJBz31ii/aCqSirShI9DSsXitfIt0Ndrs0ifLwzJYmAkEjEyOtBQFDXDUeUc+2q2d/VSGlsZkljRXIwlW1MtxuanrDdYJxoDFlOAmIUKqVaniAZQQagkU3RwdT0t8clseSjlouCZa5fdUADSY/dSm8VpU+VYril32I51ts4bvDIU/HF8RyEMG0E60rN7O0GlKEBT9GV3FaajrCNtDZcL4ho2cePJxjwt/P8fmzrSb5Nl97U2i0jCzYJYyEqX3EA4UGvnFJBBEZScnbHSS4CCCCMNCCCCAAggggAIIcP8AhywTP8i8FXlOTD8TSPJn6PbQRWTMkThuwPmfUU+MU9lPsr9BdaFCCLm17KWyX4rPM/lHaf7KxUzZTKaMpU8CCD6GEcWuTU0zCCCCMNPRHQNhbrwoZzDM5L+J/D1hJuyzGZMVRqSB6x2Ow2Ans5EsVOSjrvPzMNFGMudi7n7aaZrCoQ0WuYL64iN+EUNOJWGe8nEs4BTCKM3FmOmJt9dafVjCwqlmlFlPdUFBxZtXc9T8oo7zntNswZfE81ieQUAAfP1j1emwO9+P7/w5skrRRbW2dg2JjkcxnWgiu2UnTLSz2d1xy1UkzCadku5WO8EigGo1GQyx2jmuEVM2diAAMyScgAOJOUN932BbDIk2UUMx3R7Q26pIDCvADujpXeY78spR0xXP9Eo1TZBst0rZlIkhkJp2hzd2pmCxqBgzNKZZ+tbb7XMl1YkMK68K6VG6Gi/r3RBwmAnPfnWohGnXp2jsChwlXBPlkfWhhMGRtXp2Emt+SutNqLkknXMmJ1xWYHFMY4UXIsd591a74qrPJaa4RN/oBvY8hF/arL3VSW60UZKcq8T1NT6xeebtYtbEw3ii/wCWB1G/qdTECffDVyB8orJ9lKkVBAJ0/I6RsWVTwip4a1jE4owza9s+8SOtYnz7dWdLI07Nf9zRGQJM7rqyMPT4xHvdSk+WNxQBSN9Ca9Dn8Yz2ltBR1PZy3UAJFIv70vFSlOUcqum8XIwYqUO+JF4X2cfZqTVVz6nP5UjkydHqyWVjlqNEi85mKZlxhWnsO2mfbf8A3GJ1jvUCZVv/AFzivnWEq9K4gwJVveH511H5iPRxe66Jc7l7d1o+icjMqpIEXdjnDCGByMK+zoxY0PtKynzBEWN02kCiZDcKbueesbkjdgtjPbKxCdZcajvSWrluUkBh0qQfKOY33JxSq71PzjqlglTFS0WdjmyPQjQ1GR86iObsmKWw4iPD67FU9u52YZbCRBFk1jPCI8yRHnODR0akRYI9YUjyFNCCCCAAggggAIylzCpqpIPEGh+EYwQAXFk2otkvw2iZ0ZsY9HqItpX6QrTSk1ZM0bw6a/dIHwhRgh1lmuGK4RfYcP8AiWwzMp93oOco4fgoX5x72F0TdHnyCdx7wHwb5wnQQ3tX3Sfy/FGaPBnUNkNkpBnh5FrlzAoJoQAQd1aNXfwjpuzl1mS82a+ElUwoRnm2pzHAU845R+jyz0lO/EgfifmI6ZsVZnYzGz7OgQjixIII6U+MUi4trav3zMaaXJY3+oWWksbhU82ObH1JhTNtCd0mgrUHcDDTfZRg1ScdchupFBMsSUq0e701KCs5Jsi3BLE29AWGIypbTVGtXAVV9DMDdQIsdpZnZVxkNNbM7wvDqRGz9Gl0YTPtze0XlSh9UEY29VVR9kxQX0sydObeSTCx/wCTNLwRk/dihftt+zVIDUcbi3iHKu/zz5xj27Yg+/5Viyn7PqaYpigjdWI1tsIVah1Y1GQrpXPdFVBW6J2i0u6xZT2Qd4ru3ClTSF2e7V1NYcdmbYQkxkpmHHHRQIUrW/0lTxhYwdyXoFmH6w5yLGnWLa7cyTyPyjy02TGoeWARTvU1U76jhzjKTNWWoWoLuDQcF3sf7zhZrakBNs1tQFWKB2pQr+MR7dJ7TsyaArMJH2SM/iFjCTMlSxm7Hzz/ANIiQkqRNqO8rEUDYmankxoRpGLbswNV5SjKcTF8LD4xstMrtJYnoPpJfjA9qXx6j5VjyyS271nm66qdx4EHgY1XZMaU7fV15+W+K7uO3K/lGcEK8ZFKMNDnEywNilFTqhDr5eIea19BGy9JS9n3PDWoHu11Xpwj26ZeEgkf1EVi7jZhtulMNpYbqg+sb7HIEsmY2lfPM5AczHlilYXmTHNEG/luHMxomWjtZ0sDJNQPxPOKPdghkkZMXOVQg8qk09ISTcjy3ZShpU0IzBG7McoepjgYNKA/IEkwpft8PMJQd3cSTUjjQaR5vUKDrV8i8L7FHabhYLXA1DyMLdvu9xojfdP5R0S37ZzWlLL7tFrTL+sKVv2onA90r6f1jz5KFbv+P9LJy7ChNsM2uUuZ9xvyjH9nTf4Uz7jflF3M2ytQPiX7ojWdsrV7y/dEcrWLxf0X5LJz8Co/Zs7+FM+435R7+zJ38Gb9xvyi1O2Nq95fuLGJ2vtXvr9xfyjKx+L+i/IXIrP2XP8A4M37jflAbsnfwZv3G/KLL/i21e+v3E/KMTtXav4g+4n5RlY/F/Rfk33ikgggiYwQQQQAEeiPIzlDMdYAOp7Iy8NkXmWP4fhHQf0f28UnSd9RMXnTJh/tPrCTdCYbLKH1QfXP8Y8kW9pM1ZqeJCCOfEHkRUecVWwvYe78s74iyio+XWFK9J8yhGGg61hstVuE+T20rOXliG9GOqMOMVDTkCkmgA13R9F00rgmcGTZjUgFnsUmUNVlKD9ojEx+8TCraBhR2GtCa8BFrfd4qyq4qEZQwrrQjQ890LlitHbT0T2WYA9N/wAIzpsWmDk/VhklboqpNiZFR57YBMqwFKth3E8Kxk9okDRXfqaD0ho2jsomzjUeHugcAN0VH7JpujsxzjKKcmSkqZoum3osytKKRhK6Ya5Bum70iJf1354hvifNu4HkeP8AeojbOkt2YVqGm/WohqjqtGWxZsNpeUwoY13+n+KquXaLLbLiag/FSfOJk6RWYANSY8vqWBOV65IFTrh1PqSPKOfPj95UPGRnb7H2YWq0BANeI4xlPslO8mhFV/EdRGm12ozAMyaZDlE6YCJCHeH+BVqj4CEVqhSRIm9pLV/blH1Q6jy19Yj37Io4Yb4hyp7ITh3xJq8/AuuEAE8T/dIZQcZX2CzEBtCDQiJM285ckhG7zkCq1phBGRbny8+FYtuv4KSkqndAXtMmzAzK1FNa55xV2GwgsZjFiCSSSas7HnGrVJrwGpLkt7eJs9qSphTLJKfRnLl3gedT0jLZtZgfs5qYWlh89Qald/WsTrttiJNCUoMs+Z4GLO3ABywAByDNxINABxMO1UqRl7ELaua8qzlqEYlZFPN6AnyVX9YQrNOoCeAPyi421vwzJgkBqrKyPDGdQOmQ61hemthlMeVPWPB6rNqybdjtxQ90rJt4HOIU6fWITOYxJjieRssonrmpjGCCJjBBBBAAQQQQAEEEEABBBGaJWADCNtm8Q6xvl2au6N0uyUINIZQYupHUpOUiWPqJ/tEVtqaJ0l6yJR+ovwFPwittAJNACSdAMyfKKNUCZ5dl8NZ5quCcNRjXc6VzUjflWOkTrFZyhnphNT9ECaq2QbHTzy4U4xzVbsAzmmgGqKRi6Mx7qeefKLSwXvLLopmSVCjDLQlxLT+bDhqfeJ1Meh0mqL9+VL1OfLT4R0KRLWdZJJdRUpXMZhsRxDyasVc25QvfxkEZgL3aGN9yWl6TEm07MAMpUhirE0YihzXT59d82zs3gdW8x8jHZCUoNq9r+RF096F+03zib6ZSrD96oqD9pePMRlIthbJJ0hurhT6HOJ05Fk4u3lhsQIHIwji7w1o7gopJOfIVpHWt/gW37wT27jFaJzKc3lNyVwTHtqtQAAO8RFMmSgBKhmG7dXnEKbjmsAAanSm6OmMV3EZqtU4h8S65xC7JmO8xPtMmhpWtI3W28piSlKnCcQBGRBWh0BHGkS6iVcI2Josl2MSKiJl622TLCymJJU4jhpkaUANTrQn1jG9r3ZLMrKe+7BBQUPhJPTQQty7mY1ecTU50jiTlOXoPSq2XIvSSchKYjiXA+AUx7bLaWlMkkdnxANWYbwW/KKuXIA0Eb5Us1yjqWJVuLfgey9l1EoTXmZEVovyidYbLlwUfARYpdriSpcgSy1fPhSNc3G01ZcuoUU0yr9Zj/dIMaUboG2+Tc9iOs0JnRVGeLlhw+tY9tTtKbCWQzjLJl1YMykiiu0rxNTiB5RYJbQKqi1K+2d7U9gcBXX+kct2k/wCcnGpJx1rvrQb45er6iWOK252K4oKTPbRd02WazBUE+MHErH7XHkaGIt+zcMoLvOcXV0XvM8L98HIk+Kn2vaHJqxheFgs9tNJUzBNXLDTX/wCvU9UJ6R4zxxn/ANb+T5/DOvU18QhQRY3pcs6R417u517yHz3HkaGK6OWUXF0yiafAQRtSTWNossFMLIsESWs0aXl0gphZhBBBGGhBBBAARKsqxFiyuizvMYLLVnbgoqep4DnDQ5MlwXl1Xfii+bZ9iBRSa6UES7hu1ZQDTnAp7KkGnIvpXkKw5XrtZKNlEqXLAI9rT+p8479DjVo59Vi7dNhpKwzDQpuBGQO4toM65ZmIdvvBUqstacaVFep8TfAcoqXvkrOBY1GhG6h3AaCJd7SKZjQ5wmSaXwjQV8lNbbQzeI6aDQDoBkIq5pidaIrprRzN2VM7vtzyJqzZLYHXQinmCN4IyIMOsn9KDqKiyyxM3srEKTxwlTTpWOfsYwLQ8JyjwzHFPk6vs9tq9vnmVPkS6BHfGhZSoUCgINQakgbtYn/tCXKIcLJCGte1mBWpvK6V8qwkXdN/UbIZjD6a0AUU5FZeqqevjPLCNYUrRaWdizksx1J+XIco74dRLDj0vdv+Ec7xqcrXB0O8tr7EZh7OTNbnVQh6VFaeUNdslLksqijCMSsQpJ+1vHKOFs1Y7FshtElrkqDhNolqFmSjkZirkJss7zTUZ0PlD9P1k2/ffoLkwpLY1tZUDVmTJQ4KHBz5kaRrvC7CwSYQCi60NQOeUWb2KXNJMugPuvQHyO+PFu+aooCqjpWsdE8tvn6kVEq7fJlua4qGXoOZAqeegiuaxTzma05jdF/a7CEOMELkDiOZppTmagjLgI1Tb5eZiDM2NqAAEiqjQZRfE9vdFZVfqJQVmUUZZHxEcl1PWNk6a4IElsKkDIKKnqSD8IlC7Zcle2tcxZY3BjmfXMxtu61SnFbO6sN+GjP54s1+6OsM8sG9N2zdL5Nlhu2a4BmsfMk/30jK8ZhlAqni3k0yHTj5RYXfbaMCwrTjU843X1ahPfGFAGQ6QrlPVXYElQvXe9FeZNJCopZid4GdBzOkc0tVqxOztqzMxHMmv4w3bVXjjXspWUsHPi5G88uXnCTNknfHm9bkeWSrhHVhWlE1LdhlMwy3CF1nJNYuZcwMuB6AbjwJ48YqrZZyjEGPLmqZ0ovLr2tmy+7N+lXQ1PfpwxGuIcmBiyF22O2Z2duym+7TI9ZVfihPSEqN9l1ikcz+GW68/wCmI4LlbDH/AMOzZZ761FaB17ynz3HkaGL6xbMFhWkSNj70ckBzjGlT4qcC3tDkax1+5LtlTFFAB8Ph+UdDUIq4k023ucQvPZ0oNIVLbZ8Jj6A2uuwKpyy4xxTaCWAxicknGxk6YrMM48jObrGEchYIk2C75k5sMpGc8hoOJOgHMwy2fZ2RJXHapgf6qsUl9DMpimHkg841W/asBezs6KqDTuhU6iWNTzcseQi3stO83Xl3E1XwbLLszJlLjtUwGnsI2FK8Gmkd48kB6wWjadEXsrMiqnIYVPPDXFMPNyekLFqtTzGxTGLHiTXyHAco1Awe10/Aq+4aL5GBL1cmrsSee7kBoB0iS97mmsLAmmMu2MCzMzQWxtGJx1jpDSQQFOhFByYDMeYFY5NY5vfHWOsTG8LbjRvhWM1WNVC9eV3kV4QvWmWRDFbL7CNQ5iMFnWecNQDAApu0XGy12CbMMyaPoZWbV0ZtVl9MqnkOcSJ2z+NgJTKxOQAIiRtGOwkJZZVSAKzHHtsdT5n/AEgDfF8SXxS4X8+Qk2+EUt/3obROZye7mF6cacTr6DdFbHseRkpOTtglSoIyluVIZSVYGoIJBB4gjMGMYIw0edk9qZ82aJc7DNGBzjIwzO6KirLk2dMyCYsX/SJIWoFmmEgkZuuE0NK1pX4Qr7Dr/iHPuyW+Lyx+JhdxVz45xXXJQW/j/RPQnJnVdntrf15pkppSS3RccsVLhgMnBrSpHdbKmhhUtm2NqRmQy5Et1JUsss4gRlliYj4RQXVb2s86XOTxS2DU4jep5EVHnDL+kK71xS7VKzlzlXPqKoTzw1U80jVkm4bPgzSlLgVLVaXmMXmOzsdWYkn46dIJEwqagkEbxkfWNUERsqMlj2ntK0HbP5mvzi/sd+ze6WdnJ1DEkU6QiWNKtyi1slr71f7pF8eVt8k5QQ8Wy5xNTtZeYObDgd/9+cKF52LDWG2577MlCdVagYcuXOKvaiWMHay6NLbeB4evLdyOXCLNak2TWzoSXahPAgin986RpvA1lox1zHpp8I2zhU0GZJyiPeTjJBnh+J3/ABjz8tHTEgRus5zjTGStSIocbbgt+BhHT7p2oCqM44fItFIsZV6sN8dMZpqmRcWdbvXbGgzow4b/AF/OE+22SzW0nsn7Ob7vHqlc+qHyhRn3kTviunT/AFhnmSVVaM0NuyXfVwT7OSXSqfxF7yeZ9k8jQxUwzXPtnOld2b9MmneNHA4Y945NWLQtdU7vt9GTqvfl0P2VDL92g5RHRGXwv6lNTXKEq0WhnbE7FjxJqY1QQREcIIIIACCCCADOS1GB5x0xLdWyoeKKPTI/KOZS1qQIcpp7Ozom+lfX+lIaJjKi8WxGsQqxMnnKLDZy6RPmUbwKMUw/V90c2OQ8zui0LeyFe25YbOSVs0k2qcaNM7suuZCHIuBxbMDkDxiL270MxWM6WSahhQg8AdU6aRjtPb+2mZeBe6gGlBlkOFAAOQjywzewFaEypgGMDMqRo49cxD5JL4Y8IWK7s0ThJmeFsDe64w+jDIxBnWB14EcjE68ZQ8Qo6nRhv8/ziuWYNxI5af0+UTQ5pZSNYxjdMY78/L8Y0wyFGPY80W1v7sn5kt/+IXFEMVwCljtrcVRf9Mz/AMhC7FJfChVywh42Rmi1WKdYph70sF5ZPuMRWn2JmFujGEeJ9xXmbNaJc4Z4G7w95Dk6+akxkJaXYSVohzpRVirCjKSCOBBoYxAht/SFdgSas+XnLmgd4aHu1Rv5k+KmFizpGZFpdGxdqzeO4h4nKNEqbSJFvFFAiJKenDqRWEi63GaJ/wCvGgz3RY3HfWBikwYpL5MNaE5VUbzxHCKOz2ZnORy3tw/OC3WxU7svdlXfTfThWKe3cd0LoTLbaW7f1bvp3kmeB9QoI8NeYrQ7wONYU2NYZdmb8XCbNau9ImZAn92TvruWufI5xX7RXI1lm4TmjZo/EcDzFR8DoYjkWpa48fb/ADwNi691lTBBBESgR7iMeQQAe4jHkEEABBBBAAQQQQAEEEEABBBHqisAFrs5Ye1nAbhmegzMXF7zcUw8BE257MJFmxe04r0XcPP8oqJzVBMUSFIMwlmAUEkkAAaknIAQz3xMFisy2ZCO1md6cw9COgzUfzGNOy1lWTLe2ztEqJI959C46eEcyeELtstLTXZ38TGvTgByAyjpXuR839ib3Zmk+usT7JaQO63hO8aiIllkVWsZPKpEGUNs6ykZyzUH3TSvVYgzFO8H0/KNpbhGh68Y1AzwZcflGLNWPIIYUYbvOG7LQfemqvp2f/kYXoYmyuofXtDfCn/hC7Dy7egse4QQR6BCjD1s24tl3zLK5+kk5oT/AAyaoeiTMjyeFezyCDQihBoRwIyIjfsvbjZ7Sk3Vc1ce9LYUcemY5gQybU3b2c0zFzDCtRoWoKN/MCp9YeS1wtcr7Cr3ZV4ipeUlichUDhEBZDE0Cn0p/wCoullkRjeIJQgHd8ojukPsyrtFpEtcKmpOp/ARUk1j19c4xiLdjhDbs7eST5X6navCaCU+9G3LXdy9NDClEizJWGxycWLJWibeVzPImmW4zGh3Mu5h+W4giNBsnKHu5QLXKEmd/mL/AJcw5k8id5y8wOIjG07PlKhhQiOl4FyuCSyPhiA9njQwpDFeVjwxRWgZxzzhpKxdmmCCCJjBBBBAAQQQQAEEEEABGcnxDrHsEAD7bf8AIT/tp8oX53gjyCKil9tF/wBMsf2Zf+2ZChBBHRk5+S+xOPBaXV4W6xsm6GCCIPkoiA8azBBAgNZjyCCHFGG1/wDS5H/ef5zIXoIIefb0Fj3CM5cewQjHRNs8P18f8nI+xI/2tBBHR0/EvQlk5QtzdYjWvXyjyCJZBoipaPEY1QQRxlgiZYt0EENHkx8Dvsx40+0vzEdD2j/yx0/EwQR3r4Tm7nLb91MKdq1jyCObMWgaIIII5ygQQQQAf//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074" y="3229211"/>
            <a:ext cx="2013926" cy="2740497"/>
          </a:xfrm>
          <a:prstGeom prst="rect">
            <a:avLst/>
          </a:prstGeom>
        </p:spPr>
      </p:pic>
    </p:spTree>
    <p:extLst>
      <p:ext uri="{BB962C8B-B14F-4D97-AF65-F5344CB8AC3E}">
        <p14:creationId xmlns:p14="http://schemas.microsoft.com/office/powerpoint/2010/main" val="16430798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3968" y="35349"/>
            <a:ext cx="4752528" cy="6706019"/>
          </a:xfrm>
        </p:spPr>
        <p:txBody>
          <a:bodyPr>
            <a:normAutofit/>
          </a:bodyPr>
          <a:lstStyle/>
          <a:p>
            <a:pPr algn="just"/>
            <a:r>
              <a:rPr lang="es-MX" dirty="0" smtClean="0"/>
              <a:t>En 1924 se caso con Roza Novena Smekhova con quien tuvo dos hijas.</a:t>
            </a:r>
          </a:p>
          <a:p>
            <a:pPr algn="just"/>
            <a:r>
              <a:rPr lang="es-MX" dirty="0" smtClean="0"/>
              <a:t>En 1914 decidió ingresar a la Universidad  Popular Shaniavsky donde estudió filosofía, psicología, historia y literatura.</a:t>
            </a:r>
          </a:p>
          <a:p>
            <a:pPr algn="just"/>
            <a:r>
              <a:rPr lang="es-MX" dirty="0" smtClean="0"/>
              <a:t>El marxismo se convirtió en la influencia rectora de su pensamiento.</a:t>
            </a:r>
          </a:p>
          <a:p>
            <a:pPr algn="just"/>
            <a:r>
              <a:rPr lang="es-MX" dirty="0" smtClean="0"/>
              <a:t>En 1919 contrajo tuberculosis, enfermedad que lo mataría 15 años después.</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35349"/>
            <a:ext cx="3679175" cy="2097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 y="2564904"/>
            <a:ext cx="2057497" cy="2057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723" y="2528665"/>
            <a:ext cx="2118229" cy="2050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14" y="4725143"/>
            <a:ext cx="2769406" cy="1914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8990194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229600" cy="940966"/>
          </a:xfrm>
        </p:spPr>
        <p:txBody>
          <a:bodyPr/>
          <a:lstStyle/>
          <a:p>
            <a:r>
              <a:rPr lang="es-MX" dirty="0" smtClean="0"/>
              <a:t>Problemas de la educación</a:t>
            </a:r>
            <a:endParaRPr lang="es-MX" dirty="0"/>
          </a:p>
        </p:txBody>
      </p:sp>
      <p:sp>
        <p:nvSpPr>
          <p:cNvPr id="3" name="2 Marcador de contenido"/>
          <p:cNvSpPr>
            <a:spLocks noGrp="1"/>
          </p:cNvSpPr>
          <p:nvPr>
            <p:ph idx="1"/>
          </p:nvPr>
        </p:nvSpPr>
        <p:spPr>
          <a:xfrm>
            <a:off x="0" y="1268760"/>
            <a:ext cx="9036496" cy="3528392"/>
          </a:xfrm>
        </p:spPr>
        <p:txBody>
          <a:bodyPr>
            <a:normAutofit/>
          </a:bodyPr>
          <a:lstStyle/>
          <a:p>
            <a:r>
              <a:rPr lang="es-MX" sz="2800" dirty="0" smtClean="0"/>
              <a:t>Los métodos de enseñanza de la literatura</a:t>
            </a:r>
          </a:p>
          <a:p>
            <a:r>
              <a:rPr lang="es-MX" sz="2800" dirty="0" smtClean="0"/>
              <a:t>El </a:t>
            </a:r>
            <a:r>
              <a:rPr lang="es-MX" sz="2800" dirty="0"/>
              <a:t>u</a:t>
            </a:r>
            <a:r>
              <a:rPr lang="es-MX" sz="2800" dirty="0" smtClean="0"/>
              <a:t>so de la traducción en la comprensión del lenguaje</a:t>
            </a:r>
          </a:p>
          <a:p>
            <a:r>
              <a:rPr lang="es-MX" sz="2800" dirty="0" smtClean="0"/>
              <a:t>La educación de los niños ciegos, sordomudos, con retraso mental y discapacitados motrices.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3" y="3719385"/>
            <a:ext cx="3039029" cy="3138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830356"/>
            <a:ext cx="2762250" cy="30115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858" y="4054202"/>
            <a:ext cx="2466975" cy="2809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8546826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851"/>
            <a:ext cx="8964488" cy="958878"/>
          </a:xfrm>
        </p:spPr>
        <p:txBody>
          <a:bodyPr>
            <a:normAutofit/>
          </a:bodyPr>
          <a:lstStyle/>
          <a:p>
            <a:r>
              <a:rPr lang="es-MX" sz="3600" dirty="0" smtClean="0"/>
              <a:t>Antecedentes de la teoría socio-cultural.</a:t>
            </a:r>
            <a:endParaRPr lang="es-MX" sz="3600" dirty="0"/>
          </a:p>
        </p:txBody>
      </p:sp>
      <p:sp>
        <p:nvSpPr>
          <p:cNvPr id="3" name="2 Marcador de contenido"/>
          <p:cNvSpPr>
            <a:spLocks noGrp="1"/>
          </p:cNvSpPr>
          <p:nvPr>
            <p:ph idx="1"/>
          </p:nvPr>
        </p:nvSpPr>
        <p:spPr>
          <a:xfrm>
            <a:off x="0" y="908720"/>
            <a:ext cx="8892480" cy="5949280"/>
          </a:xfrm>
        </p:spPr>
        <p:txBody>
          <a:bodyPr/>
          <a:lstStyle/>
          <a:p>
            <a:r>
              <a:rPr lang="es-MX" dirty="0" smtClean="0"/>
              <a:t>Vygotsky construyo su teoría del desarrollo socio-cultural de la humanidad en los años 1926 y 1930 </a:t>
            </a:r>
          </a:p>
          <a:p>
            <a:r>
              <a:rPr lang="es-MX" dirty="0" smtClean="0"/>
              <a:t>Parte de la distinción entre: Procesos psíquicos elementales y superiores afirma que constituyen do niveles o etapas por las que la humanidad, desde sus orígenes hasta hoy transito.</a:t>
            </a:r>
            <a:endParaRPr lang="es-MX" dirty="0"/>
          </a:p>
        </p:txBody>
      </p:sp>
      <p:sp>
        <p:nvSpPr>
          <p:cNvPr id="4" name="AutoShape 4" descr="data:image/jpeg;base64,/9j/4AAQSkZJRgABAQAAAQABAAD/2wCEAAkGBxQTEhUUExMWFhQXFxoaGBgYGR4eGhsaHBwbHBwfHh0YICggGyAnHRocITEhJSktLi4uHB8zODMsNygtLisBCgoKDg0OGhAQGiwcHBwsLCwsLCwsLCwsLCwsLCwsLCwsLCwsLCwsLCwsLCwsLCwsLDcrNywrLCw3NywsLDcsLP/AABEIANQA7QMBIgACEQEDEQH/xAAcAAACAgMBAQAAAAAAAAAAAAAEBQMGAAECBwj/xABPEAACAQIEAgUFDAcECgEFAAABAhEDIQAEEjEFQQYTIlFhMnGBkbEHFBVEVXSDlKHC0fAjJDZCk7LBM1Jz4TRDU1RigpKi0vFyFiVjZHX/xAAXAQEBAQEAAAAAAAAAAAAAAAAAAQID/8QAHREBAQEAAwEBAQEAAAAAAAAAAAERAiExEkFxUf/aAAwDAQACEQMRAD8AvHHWp5ThBzVPLZdqlOhSYB6YKknQDMQeffhDlczn3RHGX4R2gpA6qrI1DVHqw56f/s9V+bUvbTwJwZj1FIj/AGVI/wDaJuPN9uAh0cR/3fg/8KrgY5riEwcrwkH/AAav9MWmnG5wFWqDvueX52wk1LcJWr8QHxbhH8GtiCpxLPKYOX4R/Bq4sDn1+fAtegWUkzI/PfjXymklfjOeTfLcJjvFGrBxL8JZ7Rr97cIj/CqzgoMhGwibnbwv3+P9Mc08tzDAjkt/aJ7ueJ8r9A04xnSY97cKHno1d+7z42/Fs8DBy3CfP1NWPA+bDoUzEd37oM87bARgSvw9iZDaYmwFzhiaFfiOdBA6jhEm/wDZVcbbPZ4b5fg/8KrgiqmiIBaeZuQTz/Jx176GkAQe+22NfMZ+qDHEs6f9Rwj+DVxtc/nj8X4R/Bq4K6xInsj1Y6R/Gb8o9OE4H2E9+5//AHbhH8GrjdLOZ5rjL8I/hVcGdYCRE+r8PztgSrnUosWd9KNzNoMEnz7Ti3jCcqjqcQzw+L8I/hVcR1OLZ4LqGV4SZ5CjVn7cE0eKJVp64ZZ5OIa3geXjiKhnLxBI5eYRG+M2RZbUC8bzswcrwpfPRq8/McSVeK54ED3twkkiYFGrt6Thlmc3TWnMajIATmWOwE2v6gJwJkYqKT2JvIRrAA2uL/nltjLWucvns8+2X4Rz3pVbR33xImZz7GFy/CDG5FKrHrxPRCqSCQWK6tM3KzE7bTA8b92GVCodIiDb87c8WRNKweITHUcHn/Cq44qVs+DBocH/AIVXDbrbxN/87YgaGeZkiZH584wxdBFuIbe9+ET/AIVXHHX8Qv8Aq/CLf/hq4dVBaZuNsRVDE38fHGvlnSNeIZ4ife3CP4NWcdrnM+fi/CP4NXGFyGcctTc+Rg/1j0YNy2aBRgQNjE8iB9mJYbQo4nmqdfKpXy3DDTr5hKJ6qk+sagxka7bL48sWnpDxI8PSklBE0u1VoYWEtrgBIAEufQBimcQr6q/DZ39/0uf/AA1cWb3Tfi/0n3MZbR9P/wBnqvzal7aeFnQvOM9EJUCipSVEbT5JDUw6EcwdJEqbgzyjDPp/+z1X5tS9tPFQ4bmG9700ygq5SnTotVr1Hpae2FXSpaspVwx1MWE2UXG2LBdNRvMd3qFvswFWpyTfcR4+Hsx3ls2a1Ck8Qz01YjaCVB9F8R5msFVndtKorO3mAJO/gMa8Y9cUsywBncR9m3tGNM7t5UQYtirkVqQo1Wrs1aronLOAwLNBKqFAZNKE9qSAFM4ccS44iu1MLVlbOyUndEmD2mVTpOkgxuBE74yozq1kSq8vbv8AnvGCVpDmLdwmPTiPIU0emrJUFQESrAgqRf8Au4NpLMi9j3746RhpDfujccsZm1B882/HEfEOIUaOnrKqU5MLrYLJ7rnEpqgsLwOUmJO5j0XjwOJVBCmdiJP5GBq+RUtJ9exw1qwT44CzjQrMAbAkRuYBsB47efFiX0LVYKIN+4+n2jAOd4nTpCajAAgtEjUbqDAm+/owqSlmBTTS0U1NIa9MO7O4DdkjaSbmDAU3kwzzHAEVWVAdR/1jEs02AvyOm1o5YnenQGlmKuYrVBRBpBqSXe5KA1RIjySCwPK43w0yXBESS5LuTdn7U9qQIMiATbu9eD8ll1UyAAdC05v5KE6RB859Y7sHlbXIPfi1IBekT5V/P+A/DAvvfSSBv4E7ecefbDPqL2n0Y4NA3mN/ye/GbNagT3uHUhgGU3vsI85jC9uAUmfUso9yGVoI7YawPZ8obEcyOeHLZdr3E95gjb0EevGspTa86SeUb88TGiP4MrUdTUq86oB6xdQYyu7eUojWByBc874nDZsVblihKgsrUtKrF2h01MZuZi23fh11ykhNpPffzY5zihQSPCeVvXy3ww1W+MdJCtQoqMkMSatRDp0KSGZBu0QY84O2HvDc/RqCEqUy62bSwN5g+a9sc1ElZF+8b23wHX4RRcjrKYkbEGGEyd1IncmO8zvhCnytAg2PjzOJVp2gm2K43R1WAFKoVVZ0h1FULKhZUuZB7IkmdzEYJp0M3SUIq0qqhraYpwIWLCABr1MReRa2NaziXOUoqXHeD7cCVbMV+08h+RgmijGmHdND7sszpNjE898ZVo7sdoj8/biWBTmj+s8OHdnqX8tTFu9034v9J9zFV4ikZrhp789S/lf8cWr3Tfi/0n3MZvrc8R9P/wBnqvzal7aeKzSzVKp7zNSXygoqFIE0vfAKqBVI2C3A1dnUTNwMWbp/+z1X5tS9tPFZyfA6jUOrWqi5bMU0aquklxKKrhDOkB9O5uCWPPEi1YOkGpMvWanq1im2mJJBjcC8kbgcyMVLheWo1Falls2zUJHXox1lwDeGqNqTWVKtaDeAI1G7u17Aj+ndil8RzzUq+Yd2VK8CnlaZUaXUns6T/rDrPaXcbQBdrUiycb4azvSrUCgqUw4hwSpV9OoHT2lMopBHmIvhfXqvk8tVqMUaq9Utbs01eqyItyZCqdMk7idpxLwerUTMtROZOYUUtbMwUGk2oAA6AAA4JIBEgIbkHAlfN12X3zHWZVmK9SKYYtRuvWjmxJGrQN0PM4YDOjVDRS0iWIks399iSzN3dpiTa14w/pU0PIzHI33xW+jOXKI7BDTRqrGnSMjq6cBQIJ7JOkvo/d1RyxY6TADx/rjf4yrXSLh+nMGoyBqdemKCMSJpvFQlSD+68g6hJtBgAHCujwx3CjNVA2hAKZpahDWHWyTZ9gO4T/eOGXDKfX0kzVZ9VYrMMYSluHRV2QggqWN277wJ1UDvA5eabSNjf2RfEmF0upce0qKbHrM2raDSWAzEbNH7iEQ0mw1Eb7tOF57rEkqVeSrKTOllMEePIg8wQcLeKF2qU0RuraoWDOAC2lBOldQiSSNwbA4ZcLyXVKRLMxYszMZZmNpMAAbAQABbGpdrF6g4PtgcwxjVBmbT6u/GkJm/j5vR5sYphtjub8vXjXKxOMra0dLC0jmT9u+8YAyfH6ZqkPURAyoaQkTDSYncnTpY2AGoDkcNWrqTtMc58O7liLLZOjoC6EIgpGkRp7vNPLGL234ibj+Xk/pksTNzIgkd21jJ2gTscDUOk2X01GqVAqgkoNLayqwCSsTOqezExBMTg33hQsnU0iFBgaFsDvFvE47TJU5BNGmIOonQJmIJ2kGLTM2xFjeVrM1FWYdphMAyBPId8bT4Y6pZhKPadlRQN2IA2v58dVEjSF8NuXmwNxPLGoFVSolpbUJ7IBMRzBcJI5rOIJqyq5JAJBIuQfYRPpxMcuSI5WO1z6MKWXiBsalGNMHeQQIJDaQTqMbAaTESMayvDc3Tko9MWKjUWaOydMs3abtRNxeTYGMRo3rUgLAR/Xwwu0AGAO0WgyY32F8d5qjnrBalC28AiRqMEgzBC6bA8mk3GkTivCs1UqLUpVEARgVUzuQNT7GCJYBbiCDuLsgdZJBJEgkGD4GJg9xvtibrJJHnjFboZHNU6aqj01qE1Xqs0nU7Ds+MSdpsABfHeYyOcqSGq0ApJIgOJAkrsQwM6QTJEDY3ncrFN3M6hvOOT5sDcOoVpc1SsM3YC7BbwORt2RfuPfANqWXbYY1GaTcaP6zw0f8A71L+Vx/TFi9034v9J9zFe4uZr8NNv9Po/wAtXFh9034v9J9zHLl668fEfT/9nqvzal7aeAuGOepowL9Um/8A8Rg3p/8As9V+bUvbTwFw+oOoo8v0SX8NI/DCS/haNR5EbH+nnxsUhaRYbbWPfvvhfS4jSLBBWplpsodSTANomTjmrxqlT7NStTRjsGdQY8JuRjTIDPUq9Ba9OiutMwzlXUgVKVSqSCXk9tRJIYXUACIw209VTSmunq1AC8oCiBblYYmTtAlSIN53HnHKMRKSoJIBHLx9OGGhGznLl/XAz8RTrBSaqgqMJFPUNX/TMnCnN8SzDVmNEK9FDoFNgB1hX+0KvdgyzAEEdlrE7CZ3g2sqlVUWtXrNULTPVqhVyA9i7BQqgDz7A4suGD+J5Wikay9VHc1BlxTLpqgF2KqJZZvDdkMZ3OJuCUGFACHUBn0BvK6vUdEiTELA/JxPxegaihlOiqnaQgTeDKkfvK2xXnY2InAqdIBUo9ZSpMyLTDsZhdpZVLDtkSZi0jypxORxqbitRQ1CCTUFdCgvLTKOAN/7NmPhAnDXMVyiM4BKqJMkCFG5PhEnmY2vhfkqQXM1GMMzrqRo2pDQjU/Dttq/4tfPSYatTVpV0V0YQwIkEd0G0eGOfG41yhSvH1JYZgimQq2H/Fup0kgMDbfmLC4GqvHMuUjrRAuDBtAB7toI9JjwwZxXh9NjTBproTddCwVAJCbWXVDEc4xzU4ZReC1FLwJ0LaNtxeIEeYY6bjIV+L0E0/pVMyJ1WAEi55SwKgTeCRscOMhVV1UpDKRIZY2N++b4ArZQAghEsZmFkkHVO25YT5746r1DRozTGkkgAIAJZ20jYWGppJF4nGpGLThqY802n+uOMxU0qYG/fb24ruU6RU6agEZhm8klgXOoHTEkmGI7QUW5C9sR5bpGXcCovYtOlCY1bCSQTA7kuZAJIOM3pqdrDlg0CYj7cEhTJkD89/44UZfjtJigVKoLkDtKV0gqGkhuUMLCTYmIBOBF6QdW9dqoqBVYoo0HTCFVJ1GBqLvM3ELG+JFxZEoHmfVg2ou0fnbninZjpZIUJTrJ2xqJUBiBcoob95jpAmOySwMXw3yHGRXDDS66StnGk3VXB8NxYwbbRBMxozIi9/8AP8jGHbGqFYOSOU2/MY7bfe04mgKshm3LY4jy9a1zgzMm0kgAXPdA7+7vnCKvxamG6uklStUGqQg7NiAe20Ke0YsZs3ccblYsT5viiKtU6v7MGdQMAhdQE7XlfThYvE3zD0FpUyRTcvUcghCNDIQjXDQzkwTPY2vOMyPAyzM+acu7VNcJKqDCjSdJIYAqvgSs4aV8xohVXSoPIRbwA5Yn1i/ITjY/WOHX34hRt/y1fxw+9034v9J9zFW4lVJzfD+73/SIEz+7UxafdN+L/SfcxndaiPp/+z1X5tS9tPFUzcnh6qSB1tOlSta1QpT9jHFr6f8A7PVfm1L208VGrWpe86S1qjU1ilpbnrWGTTYyQV2g7HFhRnSbJUaVBStOmiitRltCjq0FRSXkC0C08pnHHBaVOpVzJVUdeuU6wAQ2pFJUts2na1gDG4OBuBZxGzCrSzNTMq1Op1wdgwEFdBKwFp7sukASJ3jBymqXrClXpUEoVVpJTempS6I5LwVYEljGkiw2ONayN6MyMnSVF8lCANtiYH9MVjhNZnTVSzEZuJzNOqXddTbhqcypR7LpgRYyDi88KywoUadKSxUQSREmZJjlcn0YqHwqK+ZBrECqNVNcvpOqnTZ1kvquzHQna8gWgMCThpI3k6aqFS5HVCGbT2nJLMSJIu3amLkgja7LMU6VSg75qyoockEjQQP3GHa1DvFgSRczgWlk3RiIaTFjLapEc4Iv6I3MbRZurRYDKlqgZzTKuFMBwespgs0jUShYKeUCBOJi6YcOSp1FLrZLx2tUar3UNAjUFgE984Lq01ZWUoINiORBERttHtwLwvPFjVSrpLUnCakBCtKq2xkqwDCRJud72nzFXS0z2YPhGNsVBwvhyUi2kuxOlS7uzNA2UEmwE7YaNRiIMifzvhHS4jUqV6SUgNEK9RiLaTNuUG1+d4jmLKDK2AB59+Odx0ngbMJzgzGIBTWd77464pnhRALzEgAAXMza+9lJ82EwyNWs1OtW7CjS9OkN1YSZckRqGqDpN45AkYxvaydHtakNjvPqxqoRN9sapIwmeXPvPn7saqbRzI/Pox348unHlO3NXMRIE+A/zwPRqGZPqH5sMQVpA04IoIIj8ziWkg+jWY25c8bzGXDFNUjQwdQDA1QQJHMDVIHeAeWBqdaGEbxsdsGU6rOoJ32mMZbbO178ziJ9hiDOZkICSRpUFif+EC5tvjnM8UoIoNSoFkwogySN4Ava9/A92M1qCUcqbfnw8+F9LjYYuiwXBfSs+UFsb7LdWHoOF+SoVqlfrXDKg1dmppLbKsKBZe0GJaxaREjZhwvhlGlZKYB06S8DUwPeY/D8Uhag4XRr5tFqV3FOmQGppSMHSQfLN90YjfmDCkGX+XyVOioSmoVQALC5gASTzMDc4FoEIqoohUUKBtAFgPUMET9v59P+eNYmo0UTtsO7z/btgXOR+dx6MTa4Ynxj8+vAubUkkgkd3mxWdJcxfM8PJ39/UY82mpi3+6b8X+k+5ioZkH3zw4nc5+l/K8Yt/unfF/pPuY5zx0R9P/2eq/NqXtp4rgK0veLOyqNLKGYwAzUJFztsfXix9P8A9nqvzal7aeIeEUFehSDKrL1dOzdoToHI254or2bo5fM5pKbhKymhUZV1Bh1isssyjvVgFaLQe/CrK18m2VpArQr540xRVH7dRWcldLqe1FMMZJuFU3xfctw6jSBKU0RmF9AClvViCpm1nvnmYme7xxdjOVNksrpSmmskIirJ3YqoEme+JxXukadbXoUQgJpEVmeBqVZKqqDmXIM8oU4fINUd3LA/EeAUa4BqhwwkB0co+kkSsqQSpIBg4u7CTtWxnMzVprmHpq9GoAQlHUatMcpVmC1DG+mDBNjOJ+G8M106pzCf2zioU1EsgAUINS7MNGqV2Jttg8cNbrWpUqzUaaLSUKqIQvY5FgYBAA9dxbEFKrUcU06wqHzFSiawRZhdekhTKAsyBJuPC4iKMyORSmoVBCibGSSSZJJJkkmSSe/CTPZyrUr6KCkaCATB0sxJILFZPVwHXl2gOW7qjQenmXptXqVVFGm3aWmIZmqf7NVBso3GJUoqGZwO0wAJ7wCxHhuzevDadB+F5VctSMAsR5REa6jnsgk2liYEnuxxW6RdsrRHWFqVNkVQCe2HktJHZE05g21DkcTtTLoVBhiZU7gMrBlta0gYI4RkEoIVQAEgFzJuQI5kx5ha2IobIZDt9bWIeqZudlDHUFiSDB/eG3LBXGeHtXy9SmGCs6mDeJ5T/wANoPgTzxIABYXHL1z6sI+LUqPWVWqiqzll0Gl1urQFUDSaUQNUyOZmeRxz3tvClcpQpijXTL6O1+l6sSy2dWEIJqAOBe87xgLinDUr0q9ZqRY1KoWg9RCHioUppuAQusmLWAtve6cPq0zRptQHYCAIBIEQI3uO695nC7jaBqZGvq2Uq4dhIDK6sJuJEgDfa4vjpxt8c7B60dPKwtPPHQEDvnv2OFFCvV65EeuKwqozQqKqoV0XULJ0kNHaYmQME8XzejSJCiJeo/kqoDN4aj2fACQb2BtTDGlB33xHVzyBQS6qsxqLCN4323wjzOdNcilRVmAY9Y11Q6SLauakm8EExFwTgnh/AwoVqxNRwLC2gGGXsgADyG07R4TfBHTZx84K1NaZWk1N06w76j2bRuDM94g94wZkMitEkklqh3Y3jmQvMDVJjxPLBXWQNhv9mIqde98NVK1Yz4R4d2N0hO+OWYSZOJaTgWwwiTSRzBxJ6b4Fz+cSkhqNMCAABLMSQFUDmSxAjA2T4zTqkoNSVAJNOqpRwO8A2IkxKkjGkg0bkxcn+gxJUiL7DAwzEyDt38tsZ1gJidsNM0s4t/pPDe739Rgf8tTFk9034v8ASfcxXOL1NWY4aYj9fpfy1MWP3Tfi/wBJ9zGb61PEfT/9nqvzal7aeBOEVf1ej/hp/KMF9P8A9nqvzal7aeAeCD9XpEsLU09g+3CYUU+/P1d529OJvedMqSbMAfQR/XHOVBcW7/R7L4mFJwNJvPf/AJ4ZE7ZlKEXItFsA8Y4uuXZEFOpUeoGKrT0yFTTqYl2AAGoecnBtKoy2a8X38/h5sKuKZGpVdatOotOqqlZKllKEg7SIIIkEd/mhaTHfBqhqVqtbRUVDoVdalXJVW1WYSI1DmPJO433l+AgVQ3Wv1av1oowuhXJLWaNRAaWCzYxeLY44EzBqlGoQ7U9GltIBZCCaZKjaCGFrdnkNnNFbyImN+cT4Ez6T65xGiDOMy5mqDTrOXCFSlJmBUIAZYCAQ2rs2N9r4ynWSY1rJUMO0PJOzX5HvxJm62YOZq6K7J1egCnoRkKMs6jKhtWoMJDR2RY4UZPgtGtVr9ZSWotIUqI6xQ3kp1hMkRJ6wbYuphzTt5zgqiwmDvG3eOfov7O/FGotT0dSCAzZoqcsjEVFpippK6VOpV0gVDygkbHBb8DoDN0AtPqh1NclqbsjSrUADKEExJsZ3vtjOrh/nsxVaqaVI0UK0w7GoGIOpmAUaSI8gksZi1jiCrxXTkRWIgtTVlUGQztAUA8wWIA8CMT0eAoRU1vVqa6ZpsWeYptOoAgCN97m2K/xTh1eq+XoNmmZdYjRTVCUpqWksCTIhBK6RLTG2M5FMeDZyhSpCn1yM1BB10EQsDtFu4WJOB8zUo5qtl9LpUph6vZie0E1LqUiQdIYwRz8xwPxSitFqlNqNTqnyy06Qo02aG1OWHZB0sZQgsYN774l4lwwVnyLV6aGs2oVCJBMZeoxGpSDGoTH9JGLEMspkqVOoxSkiF/KKoFnzkb74kz2USoU1kQpMA2BlCNJnfeRHMDCKnwsU69SnQIpTliZJJAdyVQqGMdnSZP8AxDwwpzXDaFTLZeqtFV1tRN7kliCZaxe03LTbxwMXTLUFUKqqEUbAWA9GGFLKkidh7fNil9GqJXNGlSZ+r6ks6M2pQxI6uNbMVmHtOw574X9Gum+YrZmitQIKdRwmgKOyDsQ1jOoqp1E87DAeg1aW4F/HAmiDeZGGWabSL2k4CqlW2mRae8n/ANYl5Hy5VwZk+gfnvwDxfi5pBQtM1KjtCoCAbCWJY2UAcz3gYJFMzz7vTgTjPDg6hzWNFqWo9ZCtpUjtyrWiADPIqDi7ypJxheM/74eiiqy9WxqVVdYKlQQik7EljqBEghJ54hzXFVSpXerUVatFGGXpuQJDKpLLN3Z3Gnw0xzOJ+FcRVaKvV1szOy0wqMXqAE6ToFwSkORFhvGHGVr0qqCoIKgnylgqVMEHUJVgQQRaMPk+lezWVrUlVxmKj1mKqtN9JWo5uwIgdWAJMr5IB3xYcvSgyG53tvhJV4j1r++aBVxSQqyOCsq0NqRmHMLZiCpHPnhpTr6iCttShr7wYj2438xNrri5nMcO3/0+j/LUxYvdN+L/AEn3MVTPM3vnhwb/AH+l7KmLX7p3xf6T7mF9Ij6f/s9V+bUvbTwr4LUBy9G3+rT+UeOGnT/9nqvzal7aeEnAv7KnO3V048JUf1B9Y78TFp7lcwoAJtE27xjqvXVhcb7fnlgfLi2J0Tn374sjFcG+5X1YgZSdu/BDj1R6MRVaq6STYKJJ5AAT7BjXVTKVe+Wp5uq3V1X1UKIXQpIYh65IkjQIBBliPKGDBxpghJouKvWLTWkzr2mYAr2xIChSSdz2TvaVHCelgrVBS6l01E9WzEHUQoeCBdG0HUFN4B5iMF5rKZgs6ItLRUq06hqljrQJolQoUyRos2oeUZFr5z/GvpMKVWpVWtUSnTbqijBX1k9sFTOhR2e3Y/3jgTO066VKyUatAatNQhgWYdhVghWEKernUdpw/qn8j+mKxncnRarWSrRpVKjsKqahBIdBT0km5hqTTyCxY4Ya3xbMo+Wy9UnqkrNT6550slJkZoLiCo1hFJ5AnbfGuAUqLOz0qz1iq6V1sW0IxmxIBZWKzrJM6bG2GqOASnZBC3A5jvAM25eFsD5wacxln/vl6J8RoNQW8DTt3Se/HO5+tw3DECYvF5N8Js1kqy1krUaa1CKbpDVNGksyNI7JkdmCBewjnhhUci8ze39fOMKuO5ZW6qtUUvSUOr6WYPTDFYqroIPZ0weekzyIKcpOiyo+JcQqVMtULAU3SolOsUYnSgdOsZGgGOqctNiPPjODUsq9X9FmKlQ0w2gGozooazMjP5f93VLAXFpjDfKcNWkgSkxKklyxYsWLQZLMTqkRecC8Wy+k5erMMKwWw/dqjQVPeNRQx3qMNt/DA/SDI06olqSvCsVmTy2EeYSPwwlyeXZhQZ8wzqURwmhFBJQxBpgHSuokLfYScNOJl/fPVCsKKLS63WyhtTFmEdrsqi6QTse0sETit8RygbKJXTL06LkU2NSNLK7FWhBEwSTeRvEXMZzlna7PwNxVnNUdU9SkxGipURgJHlRa9iZDASJNpMYTJnVo1aJSmzLQdCoO5Ey1z2VMrPjMiBvZayCmrKFlSLMdVoEEkyGJPM7mSZixS8I4UlTN06FVSaRBYqQUJAQnS158oz3xI5RjrJ0zb2vvRrpdSzVRqHV1EcKWGsjtKI1bbbjmee0YfPTWJAvP2crcsV7JcAynDutzeqpASDqOsqkgkKIkydNzMebCXIe6PqrqlWiKdFmiS0sAZ0kxYXgEAWnfDIW1djpAPMm49GBsxSR5RhqVhpIOxBFwfOMFPfcR4f54GSnLkkgd359OL/GSOvw18uDVFRqwo0qnUUyvaGoCQzC7wBpFgYJmTgVDqy6J1gqHOVi1R1sCsa6sD91dKhO8ar3xaamxEXOF44NSWoaqJpcgi1heNTBdgTAlhcwJxdIB4jwqnVbU0ieywViA6AyFfvA3jxI2ODaVO8+bEriDE4JoZe4PdjO9tfhXxAH3zw2f9+peypi1e6b8X+k+5iu8XX9Y4d8/o/y1MWL3Tfi/0n3MW+pPEfT/APZ6r82pe2niv8Orfo6IJF0VfTpUj7BiwdP/ANnqvzal7aeK3w6kTl6f94KnLY6VI/piFP8AL2357XGJRDc+d7/ZgDLVQwBvG48Jv+e/DIoQtgQSYkd3ecBJmESAZUd22KxnuMV1rVaSU8u9MAKNVRkN0ViCdDBvLHIWxZlXWo85+wxincaWpRzNYCnVdqugppkIRpUEl/JQqUO5B2gHFlTCfhFCpR0PTFOq1IOpDPoB1Ko1BgGMjSVluXMDdxlekGZru1MJSoFCoYhjWIkCwWEHpkjwOIeCZnrKLsQVIdw1PVJDLv5JJI3g3nsnmIHoVdOcILdipSpxJPaAapqiRdgGEiJAYN59Txn9Frna5pEGu0DNdV1sKraPJGwKg9d2CwG18ap8Nre/exmqhK5camq00Y9up2RYAf6tjN/txweE0ywKvVYA9Z1ZbsmpchiCJksCSCwGq5AmcEZpKvWlqNZEZgqOHp67KSVKgOpJ7TAnY22jGca1HmuIVKQrGoyVGpqjU6mgrp16tUqp7WlU1kLEi3KcZxXL5kdTU99Ky0qqMzNQWFDhqWrssNQAqTH22xscDdizNX0vUGiswUGVEr2JJNI6eyQCRz3x3mM3UrLWp0qNOplz1lEIauh4WacmVI06gRYzAm5tjOa1uCs3SrUKlLXmDVD1BTZTSQCCrNKlRII0zcmb4XZagqrmKlapmBUoFzUKV6gDKV1poRTpAKkDTpMERffDbN5QVaaU6pLEBSXVip1gDtKQZBm8jvwJmeGKuXanTYJqId3qlnLQQZdmYFrKBc7CLYYQGOC+98oGarX61KCERmKgVH0wBGrQVDkbrAAvjvpVVzAqqq1kCocq0FAyuzVwjMSpDABjTIAIBGrG8vXqdbT15lcwlcPKqiCmqKskqAWtqhTJvrHdg5uFUArolNaS1BBNMAG11ItbSbjkDi5EcZvJuVZ69ZXdtNKAuhFQuNSgEsxLTBJMmAAV3xX+keSqdRbMuyo1OVdEYALUW7HSGMATfeBe+JauaVqtGM41eo1ZRoUgIVEl/wBGohYENqbutjnpZnqRSsiHTVKsh7DMCSIKMQsE9wmRIO04mLpbxWq9NaiVHDxT1jsQQx1jTYkEdgkd32hZwZK6ZukUemXYstNihiWR9IcA8/CeW98NOJ5Vq1NaqMU61FDSfCRY7HtGwJm1jaEHCsytLOZca7JWSPAdsTe67jsgecyMVDPoz0ndM03v2sWo1FK1BUut50nTBCCOyVH96/hXuLUaTtVOWRjRSp2bbI0SSI1Aap/7e+90r9GqeazTOKyik16lNGBbUYBkLsNzJkyYAFoU9KeE0qGaHVkFCnaAjUC37rEMCYUSIg7T34podeO5vMCjQp1KpCr2DTlX7CjynFnjbtRsCYm/qHBmdqVM1rVSi9YNu3F7KYHfbvx5JwivUp1E6oMpDHSrDymFmUk3YHYxJF7DHsuUQuFdkKSpOltwT3+IxM1daakJk2E9nxvc+E42mnf19w82JMyYH4chjhQQJ25gT7MMkEYQE2jxJwb730gcvP8AhgdKJgk7zHiPH/1hnTogrvJ/Pfi9Ir3GVIrcNkz/APcKPh+5Uw+9034v9J9zCnpLS01+G/P6Nv8Alq4be6b8X+k+5hSI+n/7PVfm1L208V7hM9RT/wANPsUYsPT/APZ6r82pe2nhDwBP0dLsgyiR/wBIxCjciw7Sd91+0n7faMMsvmAy6dUEbz7PHEFajpuBtf0eH59uO0UEExI7/wA+bGqzKKOaQAQRqNo29u2KR0mzFarmSocU0pAdkKGZ2KhpJIJIANgomQ094uPvdINvKvJ3n8wcU7pLk398CoR+iamqExYurORqH/xbcDz+ExdCcNpQjAPrLVGMt3sJJBgwdzIWd+zaRJUzrs2mnpBBtK6g1yYGk6gLBjEmJ78CZh4DAauy5QjVc8iBEuoEeSdpi4iBG4iaZLuVmB5Rbsm2rsm4BbTcqTafKIItvRnayZNSpdnJL25zA8DcRyvHknaCcR16g98Ivmi07kS0xYWiTG2EWe6TRFQGmrSA4ZmG2k+SRcgXBMneNxgB+mSQIILzsAQB2lazBr2BEkEm0+Ofq/i/K/iiSY7Q/A8rW8bfYZwr4xwYMtY0nqmppd0pLU0qK0GGgRud1J0nUTF5xWKPuhUl0ypI5sFgTcyFgEjbmLk4dZTp5k2ELUIa9nBHgLtI7uY3OMfXKNZFlpIAIBPMmTMHnczabejlhf0ncnLxIjVTDiJlTUUEeqccUc2tYymhiIMhgT2pjaTeJwVmsoxWG0kE7QTsQRJsZDCfRjP3f1fmI6NCmjO9OnTDt5RUAMe6f/eOXrkzqBX7ftNvswTXog+VEwB4j04U8S4umWUmswK8iNz4RzPLG5rNHZfhyWZEublgAGgxziRJ9GKznTmMslVV8g1HqCo5kBXloABDa9Ri4iJOq8YJqe6TlqaFO05BkaV7NogC/O/qvii8Y6a1q1RWChFUkhJJE3ib3ifsxpMWHNZkDJ0yRpbSAVCkjVJUReQCQZ2taRsaRxKr3rBjmZneCLeyBvbGqnF3KaJgRFie+fbGBDXJJJ2JuP8A37cFeldDOilWhUSs1VAppkAU2JYh17yBB2M94GNZToFWNdg1ZlphtQrWLtJkxeZ0kAsYuDZhGEfDOnlamlNOppuECILtqYAQNjuRHLHo/S3j5yVKg3UM7VibagNMAG9iZg7DuPmwTtV+DZZspxfqVHWgAglhDBGVaheRsV27jBAiYx6QpJEzY7f5+rCzobxc56nVrGmKRWp1czqYhQCZMCwJsPDDzMUACO+LEDvxrJUtofLpqMgC1pI3OCfe4sZnkI818S5SgQd5j1YJrUhc/n0YlkhNpdTryxUgAQbGb/nuwXQC/uyR+e/CetvJXlYmYj0C+N0c+Aypq7RDHT4CJ9UjCQrrpSf03Df/AOjR/kq4Ye6d8X+k+5hNx5z13DQeXEKP8lXDn3Tvi/0n3MSrEfT/APZ6r82pe2nhJwk/oaO06E38FGHfT/8AZ6r82pe2nhHwWlpp0za9NI9KgkWOJVOy3eft9mNU4E7RNr8zyxDVjcH7bD1Y6pGAdoIxrWcGETYi3dir9NlYUlcQAlRe1MjtdgggC3lDvw9bMMCBvJiR+7yvindJ85WqUKjo5CJWZSgUXWjUKljO8GmXsRAIwCrM61RtIlVVmDhmMtAAmIWN22ju3xUc5njQCLTULqQaWLSYPa3Ijcg/9MAG+L9UyqVCSAGJRdTGAJ8q8gAiZEAWLTqBIxV83wE9W1V9VNwoGonUVaYuBuPKkxNxiVVNK1HPa3McrkctvPF/DBeW4BUqEhUJbUFAIAmQdizAGIPqxYMlmadHXQbLOakKq6f7QMVuLEwRuCDtE3nDbPZevXUPmsxQy1EHUqSDUUyRa0BjtIJwVRs3wR6ZAZWB1KtwBBbYGecHbAL5dQTcgjkQJ8Ps3xZq9DhwJ1ZzMOSZJCAiSDftC+/24FbgS1qbPlswKzDtNSI01PQCe1vfTOAi6N8TbK1QzSaDsFqgcwN4IN4k22PMXx7bSzivTWoAShgqRBsQI57XGPnp5BKmRtv3f1x6l7l+Zf3sybqlQwPAwY3vcz6cZsFxzcaS8jaQZ7p9uPHel/FKtSuVY+TtbYxc35+YDvx6j0hqLoJmNI1MpMWF4+z288eO8SZSxYt2r9+1/EmO7wib4Q6L0VRdu8c+R3P2Ylp6CLCCLmSL7C0jeT38vTifKcMqVDcaKYGosxhVHfc99sSIMojQzVakHylACkeZiG+0Y0I6GSWFJIIO4gyN+7zG8RbHGYyIUgGVJvO6gch3+nuO3ectDLVBFF3pvIA6w77d3pn+uBa/WJCVQwABKBiYG8RzHePZgA0ZkIK2IIYEeG0T44sfFuleYzfVtXqSF2AEKGm5sRcjvPqGENBNRMTG5J80jx774JyiaCzbhRLDv2IjZhBP9OeA9w9zlUTI0zZTWqVHVZF5dgImCQVW3Mjli2gwLbjHzlwPMsXoQWZ0ekqkmSrF1KabyALiNrx5/obTcR6MTsEU15wB4Yk9WBEqN+9Fu7892JFrjFw0BxhYKm2xA884VFiu0SWv4ebFhr1Jt4+o4WMvrk/bjXHtjmUcSea3Dfn9H+Wpix+6d8X+k+5iscQ/0jh3z+j/AC1MWf3Tfi/0n3MOXrXHxH0//Z6r82pe2nhfwulqoUhsRTpkRvJUQTGGHT/9nqvzal7aeAeGvOXogQrdUlz/APEd/sxi+KnoggXjGVrcj3+jljg1SLggwLzP5jEpYGNbb/0v+Z78SWCJF1T9uKitcUs3mcnUMJWmrTn94VFiooJ2OoExz7WLt1fMejx7vsxSvdOyZ6mlmaUitReAV3Ctvbncf9xxvpCro6G6lSrsILUy3VxJDciBKgHmANwIMWk4plKhLMmYdFaWqAUwZIWWKrIIJEW2MyIJMK+g2YFSlVEFn63VYAxJmYMQDfnBvzABt1HKpVpim8EOII8nsxyiBBAYwL984gplPPik6e9aT16tWkDrqm4BkxYQp0wYEATuZwofo5Wq08xmazlylPUCt5dWhlaw06QDIFvHHq2X6L0kqGqgWBT0IoUAqDAPbuWFrA7SeUYrHEFqZeuzKWpyRqdQrU6hmP0lJiBJH7ykEwbc8DXltbL21ArHK9/VvhjxLhi0qWWIkVqlIuyRJ8ttJ3kSgB2xZX4PltXWASZnSuWqKtyIP6ap1Y32Ji4thVxrOV6lR9TQCv6WoCpLKBABKABR2QBTAA3m84KgzgV8vTesCK5cgsTBZZB1MCNwG3G43k3F29yzKBRXZWJ1FZBNgRPdYcx5vUVXD+jZSlSLKQzNqO0oJJHiTEH1b4tHRJdLVQDLFhItM7k7WB7p+wWg108zIFA6SAYEggQQYB89j3fZOPK6VPrCksbllM3H94nsg2vOPROnxJoNHZuJG17bXMX8NxyxQcnqCAi5U61EwsyPQNvMfThgYZvhGa108tVlaCuFFS/VtJJVtXPVMDukCJsUfEOH6HemSA1N2UhiBIEwRMcuW+PT+jtFK9BqbtqV9qb2IVrgK0nUk7MLgiORAH4n0RpR+kqO+m1MhVY6RyJNzBP72rfuwFK4TTorlqtSvT1ksqUu/sgzFxbaT4HxwooO5MA9mdiezaTGHmbyDu4pr1jsT2VQaiFBNtQGlYHJQBO+J/8A6e6gjrGAJEsjb7gQvfEzqJXFCFwoZbiCpYTyttMeEXBj7cSCoOpe66i6gWk98yRIiI35nGs65nSTMSJtG+/ZtIMi0ne5xDmphQYPlRBuTO58fwwFs9zLhxrZpWbyKJ60zzcEBP8AuGr/AJce29d4ze5GKf7mHC+pyCvENW7ZMR2QSEmPC/pxa0XuAF/ycAZM/wBbYGrHQRBNvsH9TiSkSDccsbZJJtci/fecUQU80GBgevz4gqrIxApgAGZ28cdU6xvcxHr/ABxeLNLuK/2/Dfn9Kf8ApqYsXum/F/pPuYq/FH/WuHLG2epfy1MWj3Tfi/0n3MTl6vHxH0//AGeq/NqXtp4X8MYrRow1jSQR/wAo/M4YdP8A9nqvzal7aeK7w7pBlFo0gc1l5CJI61BcKoggtiVT4UrBQTte/wBuO8vTEwG5Xnl6fPOE79J8ofjWX2/21Mfe8MdJ0kygEjN5ceBrU4nzavzvjFinjrPk8tpAH5GFHHQHo1AB2gNQiJ1UyHFudwMardI8msac3liT3VqZi3i1h58RJ0hymon35lptM1kjl4/mMNRQOjbClXNM0WWo5ZmJEoV/ccahpGoEiRaTEXjF7y1OGMqATJFjJuL6dxAInldbmwFF4jxhEz1FVzFN8vT1opWopXQ3aWSDbSDombaB33teT43lbg5rLgSLdbTA9QgHmYmJ9GNosVJIMXk8/bgTN5HUCNPa2BHL1m+IaPH8oUE5vLAzP9tT9H70zHeBiROkWTBtm8sPp6f/AJfmcTBU+J9FcwT+jJXypGpRygGRfblI39OOeE9CGZqZrHTSptq6uZLMPJJOwFhIk7C+Lg3SLKEH9by0+Nan/wCWORx3KW/Xct/Hp/b2sS61C3j+pAOybmBtHODfzeFicDdHV0s5i5uTGxuG7u7bxPhifjHGsmQAMzQNxtWTl6fHC3I8dy6Vf9IoRDAsHS9wQZ/6rW382M50X0L7pCr1BJAiVE7c49JgeexucUPK0xtqEapEwYlomAfbtHdi39PeKUXpQmZRyGBGioGMA+F58ScVDLZpABLD0FR+Md87g8sam4i8dBaThjdChk6SBIMi4sIvE+oiQMXd6R0wYgiPExPo7j+RimdEuLUFWamYoqbETUUBvCCxZQJi4Fu4A4sn/wBQ5XVIzWXAn/bU/wDywB75NOSgSIkKLjl6pPPFZ6U5VQh1KZIgXuP7pFjzne1tjuHdbpHlYtnMvI2PXUz9mq+Kx0s4vQak2ivRqcx+kpGOybdpiQCdJ7Im3mGLo86z1LU1rsD4zJjmJPiCTcfbFxCXqIgG4AXmZaIn0+rHNWspeC0qIgyO4eobmBzw46JJRbO0mq1KaJTIclnUAlACu8Ay5FvA+OKPecrRCU0RT5CqvoAAPsxIUEenCKh0lynPN5f+Mg+9gs9Islb9cy38an/5YtiGdLsgc+4d3nxKlQbHCSr0iycg+/cv5hXp/wDliOl0gycnVm8tHI9fTvfnJxKo18v2rjmT43xDVy4G+58eXmxAOkOTJM5zLm9v01O324gr9IcrCkZzLWO3XU5j14bkSzsHxAfrfD/n1L+V8Wz3Tfi/0n3MUyrxOhVzXDxSrUnb39SJVHVjGmoJhTIEkevFz9034v8ASfcxIpFlemFV8tTpVKOXqUzTQFXQspAURILQdhgf4Qo/J3D/AKsv44zGYoz4Qo/J3D/qy/jjPhCj8ncP+rL+OMxmAz4Qo/J3D/qy/jjPhCj8ncP+rL+OMxmAz4Qo/J3D/qy/jjPhCj8ncP8Aqy/jjMZgM+EKPydw/wCrL+OM+EKPydw/6sv44zGYDPhCj8ncP+rL+OM+EKPydw/6sv44zGYDPhCj8ncP+rL+OM+EKPydw/6sv443jMBr4Qo/J3D/AKsv44z4Qo/J3D/qy/jjeMwGvhCj8ncP+rL+OM+EKPydw/6sv44zGYDPhCj8ncP+rL+OM+EKPydw/wCrL+ON4zAa+EKPydw/6sv44z4Qo/J3D/qy/jjeMwGvhCj8ncP+rL+OM+EKPydw/wCrL+OMxmAz4Qo/J3D/AKsv44z4Qo/J3D/qy/jjMZgM+EKPydw/6sv44z4Qo/J3D/qy/jjMZgO6PGKdNg6ZDIq6mVZcuAwI2IIMg4vXRphmsqlWuiOxet5S6gP0ziBqkgQAI7gMZjM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8" name="Picture 6" descr="https://encrypted-tbn1.gstatic.com/images?q=tbn:ANd9GcTA-yIaYK6ow1B0jdiSKloWUmP_0bvaWpCfCdCFnz4Yi84snoGQCxijiIS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16" y="4212842"/>
            <a:ext cx="2238375" cy="2047876"/>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584318"/>
            <a:ext cx="2733675"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378232"/>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3071890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marL="0" indent="0">
              <a:buNone/>
            </a:pPr>
            <a:r>
              <a:rPr lang="es-MX" dirty="0" smtClean="0"/>
              <a:t>Lavrov: sostuvo que para comprender un mundo eran insuficientes los estudios sobre el sistema nervioso; había que estudiar la evolución histórica de las culturas.</a:t>
            </a:r>
          </a:p>
          <a:p>
            <a:pPr marL="0" indent="0">
              <a:buNone/>
            </a:pPr>
            <a:endParaRPr lang="es-MX" dirty="0"/>
          </a:p>
          <a:p>
            <a:pPr marL="0" indent="0">
              <a:buNone/>
            </a:pPr>
            <a:endParaRPr lang="es-MX" dirty="0" smtClean="0"/>
          </a:p>
          <a:p>
            <a:pPr marL="0" indent="0">
              <a:buNone/>
            </a:pPr>
            <a:r>
              <a:rPr lang="es-MX" dirty="0" smtClean="0"/>
              <a:t>Kavelin: el enfoque puramente fisiológico de la psique, el de el laboratorio, no era el adecuado; había que promover los estudios históricos y culturales puesto que la mente humana es producto de la cultura.</a:t>
            </a:r>
          </a:p>
          <a:p>
            <a:pPr marL="0" indent="0">
              <a:buNone/>
            </a:pPr>
            <a:endParaRPr lang="es-MX"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7667"/>
            <a:ext cx="2041589" cy="1590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20" y="3356992"/>
            <a:ext cx="3240360" cy="1361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32" y="5373216"/>
            <a:ext cx="2554174" cy="12367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68289"/>
            <a:ext cx="2448272" cy="14465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18678504"/>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artoné">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Parallax">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2017</TotalTime>
  <Words>1122</Words>
  <Application>Microsoft Office PowerPoint</Application>
  <PresentationFormat>Presentación en pantalla (4:3)</PresentationFormat>
  <Paragraphs>105</Paragraphs>
  <Slides>34</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34</vt:i4>
      </vt:variant>
    </vt:vector>
  </HeadingPairs>
  <TitlesOfParts>
    <vt:vector size="42" baseType="lpstr">
      <vt:lpstr>Arial</vt:lpstr>
      <vt:lpstr>Book Antiqua</vt:lpstr>
      <vt:lpstr>Calibri</vt:lpstr>
      <vt:lpstr>Comic Sans MS</vt:lpstr>
      <vt:lpstr>Corbel</vt:lpstr>
      <vt:lpstr>Wingdings</vt:lpstr>
      <vt:lpstr>Cartoné</vt:lpstr>
      <vt:lpstr>Parallax</vt:lpstr>
      <vt:lpstr>SOCIOCULTURAL Y LA PERSPECTIVA DE SISTEMA SOCIAL   O ECOLÓGICA   (Lev Vigotsky)</vt:lpstr>
      <vt:lpstr>Datos biográficos de Lev Vygotsky</vt:lpstr>
      <vt:lpstr>Presentación de PowerPoint</vt:lpstr>
      <vt:lpstr>Presentación de PowerPoint</vt:lpstr>
      <vt:lpstr>Presentación de PowerPoint</vt:lpstr>
      <vt:lpstr>Presentación de PowerPoint</vt:lpstr>
      <vt:lpstr>Problemas de la educación</vt:lpstr>
      <vt:lpstr>Antecedentes de la teoría socio-cultural.</vt:lpstr>
      <vt:lpstr>Presentación de PowerPoint</vt:lpstr>
      <vt:lpstr>Presentación de PowerPoint</vt:lpstr>
      <vt:lpstr>Presentación de PowerPoint</vt:lpstr>
      <vt:lpstr>Presentación de PowerPoint</vt:lpstr>
      <vt:lpstr>Principios, hipótesis o leyes que postula</vt:lpstr>
      <vt:lpstr>Presentación de PowerPoint</vt:lpstr>
      <vt:lpstr>Presentación de PowerPoint</vt:lpstr>
      <vt:lpstr>Presentación de PowerPoint</vt:lpstr>
      <vt:lpstr>Presentación de PowerPoint</vt:lpstr>
      <vt:lpstr>Predicciones que puede hacer</vt:lpstr>
      <vt:lpstr>Presentación de PowerPoint</vt:lpstr>
      <vt:lpstr>Conceptos básicos</vt:lpstr>
      <vt:lpstr>Presentación de PowerPoint</vt:lpstr>
      <vt:lpstr>Presentación de PowerPoint</vt:lpstr>
      <vt:lpstr>Presentación de PowerPoint</vt:lpstr>
      <vt:lpstr>Interacción entre aprendizaje y desarrollo</vt:lpstr>
      <vt:lpstr>Presentación de PowerPoint</vt:lpstr>
      <vt:lpstr>Limitaciones de la teoría</vt:lpstr>
      <vt:lpstr>Problemas Que resuelve</vt:lpstr>
      <vt:lpstr>creencias Que ha originado </vt:lpstr>
      <vt:lpstr>experimentos apoyan o refutan la teoría </vt:lpstr>
      <vt:lpstr>Pruebas que se han hecho de la teoría</vt:lpstr>
      <vt:lpstr>Teorías similares o complementarias</vt:lpstr>
      <vt:lpstr>Teorías antagónicas</vt:lpstr>
      <vt:lpstr>Conclusiones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SOCIOCULTURAL Y LA PERSPECTIVA DE SISTEMA SOCIAL O ECOLÓGICA   (Lev Vigotsky)</dc:title>
  <dc:creator>ACER</dc:creator>
  <cp:lastModifiedBy>Maite Gisselle Lunna</cp:lastModifiedBy>
  <cp:revision>24</cp:revision>
  <dcterms:created xsi:type="dcterms:W3CDTF">2014-11-25T22:38:27Z</dcterms:created>
  <dcterms:modified xsi:type="dcterms:W3CDTF">2015-01-03T02:09:09Z</dcterms:modified>
</cp:coreProperties>
</file>